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6" r:id="rId6"/>
    <p:sldId id="263" r:id="rId7"/>
    <p:sldId id="267" r:id="rId8"/>
    <p:sldId id="268" r:id="rId9"/>
    <p:sldId id="260" r:id="rId10"/>
    <p:sldId id="264" r:id="rId11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00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595" autoAdjust="0"/>
  </p:normalViewPr>
  <p:slideViewPr>
    <p:cSldViewPr>
      <p:cViewPr varScale="1">
        <p:scale>
          <a:sx n="70" d="100"/>
          <a:sy n="70" d="100"/>
        </p:scale>
        <p:origin x="62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70" d="100"/>
        <a:sy n="1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9E134-DA43-4D75-A036-BB36C0550A9D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32EC21-4767-4D74-A51B-102637EB6DB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63037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932EC21-4767-4D74-A51B-102637EB6DB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999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32EC21-4767-4D74-A51B-102637EB6DB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64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1591" y="0"/>
            <a:ext cx="12190410" cy="6865937"/>
          </a:xfrm>
          <a:prstGeom prst="rect">
            <a:avLst/>
          </a:prstGeom>
          <a:solidFill>
            <a:srgbClr val="B0DDE7"/>
          </a:solidFill>
          <a:ln w="9525">
            <a:solidFill>
              <a:srgbClr val="000000"/>
            </a:solidFill>
            <a:miter lim="800000"/>
          </a:ln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 sz="1800"/>
          </a:p>
        </p:txBody>
      </p:sp>
      <p:sp>
        <p:nvSpPr>
          <p:cNvPr id="8" name="Freeform 7"/>
          <p:cNvSpPr/>
          <p:nvPr userDrawn="1"/>
        </p:nvSpPr>
        <p:spPr bwMode="auto">
          <a:xfrm>
            <a:off x="0" y="4660880"/>
            <a:ext cx="12192000" cy="2179111"/>
          </a:xfrm>
          <a:custGeom>
            <a:avLst/>
            <a:gdLst>
              <a:gd name="T0" fmla="*/ 13606 w 13606"/>
              <a:gd name="T1" fmla="*/ 3986 h 3986"/>
              <a:gd name="T2" fmla="*/ 0 w 13606"/>
              <a:gd name="T3" fmla="*/ 3986 h 3986"/>
              <a:gd name="T4" fmla="*/ 0 w 13606"/>
              <a:gd name="T5" fmla="*/ 438 h 3986"/>
              <a:gd name="T6" fmla="*/ 730 w 13606"/>
              <a:gd name="T7" fmla="*/ 438 h 3986"/>
              <a:gd name="T8" fmla="*/ 792 w 13606"/>
              <a:gd name="T9" fmla="*/ 437 h 3986"/>
              <a:gd name="T10" fmla="*/ 810 w 13606"/>
              <a:gd name="T11" fmla="*/ 419 h 3986"/>
              <a:gd name="T12" fmla="*/ 1152 w 13606"/>
              <a:gd name="T13" fmla="*/ 160 h 3986"/>
              <a:gd name="T14" fmla="*/ 1484 w 13606"/>
              <a:gd name="T15" fmla="*/ 320 h 3986"/>
              <a:gd name="T16" fmla="*/ 1456 w 13606"/>
              <a:gd name="T17" fmla="*/ 280 h 3986"/>
              <a:gd name="T18" fmla="*/ 1423 w 13606"/>
              <a:gd name="T19" fmla="*/ 827 h 3986"/>
              <a:gd name="T20" fmla="*/ 1392 w 13606"/>
              <a:gd name="T21" fmla="*/ 851 h 3986"/>
              <a:gd name="T22" fmla="*/ 1856 w 13606"/>
              <a:gd name="T23" fmla="*/ 1064 h 3986"/>
              <a:gd name="T24" fmla="*/ 2128 w 13606"/>
              <a:gd name="T25" fmla="*/ 440 h 3986"/>
              <a:gd name="T26" fmla="*/ 2128 w 13606"/>
              <a:gd name="T27" fmla="*/ 452 h 3986"/>
              <a:gd name="T28" fmla="*/ 2128 w 13606"/>
              <a:gd name="T29" fmla="*/ 440 h 3986"/>
              <a:gd name="T30" fmla="*/ 2168 w 13606"/>
              <a:gd name="T31" fmla="*/ 438 h 3986"/>
              <a:gd name="T32" fmla="*/ 2267 w 13606"/>
              <a:gd name="T33" fmla="*/ 438 h 3986"/>
              <a:gd name="T34" fmla="*/ 2522 w 13606"/>
              <a:gd name="T35" fmla="*/ 438 h 3986"/>
              <a:gd name="T36" fmla="*/ 2573 w 13606"/>
              <a:gd name="T37" fmla="*/ 439 h 3986"/>
              <a:gd name="T38" fmla="*/ 2708 w 13606"/>
              <a:gd name="T39" fmla="*/ 512 h 3986"/>
              <a:gd name="T40" fmla="*/ 2844 w 13606"/>
              <a:gd name="T41" fmla="*/ 820 h 3986"/>
              <a:gd name="T42" fmla="*/ 3216 w 13606"/>
              <a:gd name="T43" fmla="*/ 892 h 3986"/>
              <a:gd name="T44" fmla="*/ 3600 w 13606"/>
              <a:gd name="T45" fmla="*/ 440 h 3986"/>
              <a:gd name="T46" fmla="*/ 3630 w 13606"/>
              <a:gd name="T47" fmla="*/ 438 h 3986"/>
              <a:gd name="T48" fmla="*/ 3689 w 13606"/>
              <a:gd name="T49" fmla="*/ 438 h 3986"/>
              <a:gd name="T50" fmla="*/ 4294 w 13606"/>
              <a:gd name="T51" fmla="*/ 438 h 3986"/>
              <a:gd name="T52" fmla="*/ 4354 w 13606"/>
              <a:gd name="T53" fmla="*/ 438 h 3986"/>
              <a:gd name="T54" fmla="*/ 4372 w 13606"/>
              <a:gd name="T55" fmla="*/ 412 h 3986"/>
              <a:gd name="T56" fmla="*/ 4648 w 13606"/>
              <a:gd name="T57" fmla="*/ 24 h 3986"/>
              <a:gd name="T58" fmla="*/ 4884 w 13606"/>
              <a:gd name="T59" fmla="*/ 32 h 3986"/>
              <a:gd name="T60" fmla="*/ 5116 w 13606"/>
              <a:gd name="T61" fmla="*/ 436 h 3986"/>
              <a:gd name="T62" fmla="*/ 5128 w 13606"/>
              <a:gd name="T63" fmla="*/ 440 h 3986"/>
              <a:gd name="T64" fmla="*/ 5175 w 13606"/>
              <a:gd name="T65" fmla="*/ 438 h 3986"/>
              <a:gd name="T66" fmla="*/ 5921 w 13606"/>
              <a:gd name="T67" fmla="*/ 438 h 3986"/>
              <a:gd name="T68" fmla="*/ 5969 w 13606"/>
              <a:gd name="T69" fmla="*/ 431 h 3986"/>
              <a:gd name="T70" fmla="*/ 6632 w 13606"/>
              <a:gd name="T71" fmla="*/ 427 h 3986"/>
              <a:gd name="T72" fmla="*/ 6676 w 13606"/>
              <a:gd name="T73" fmla="*/ 438 h 3986"/>
              <a:gd name="T74" fmla="*/ 7346 w 13606"/>
              <a:gd name="T75" fmla="*/ 438 h 3986"/>
              <a:gd name="T76" fmla="*/ 7429 w 13606"/>
              <a:gd name="T77" fmla="*/ 438 h 3986"/>
              <a:gd name="T78" fmla="*/ 7444 w 13606"/>
              <a:gd name="T79" fmla="*/ 436 h 3986"/>
              <a:gd name="T80" fmla="*/ 7920 w 13606"/>
              <a:gd name="T81" fmla="*/ 72 h 3986"/>
              <a:gd name="T82" fmla="*/ 8196 w 13606"/>
              <a:gd name="T83" fmla="*/ 432 h 3986"/>
              <a:gd name="T84" fmla="*/ 8223 w 13606"/>
              <a:gd name="T85" fmla="*/ 437 h 3986"/>
              <a:gd name="T86" fmla="*/ 8272 w 13606"/>
              <a:gd name="T87" fmla="*/ 416 h 3986"/>
              <a:gd name="T88" fmla="*/ 8932 w 13606"/>
              <a:gd name="T89" fmla="*/ 412 h 3986"/>
              <a:gd name="T90" fmla="*/ 9032 w 13606"/>
              <a:gd name="T91" fmla="*/ 437 h 3986"/>
              <a:gd name="T92" fmla="*/ 9103 w 13606"/>
              <a:gd name="T93" fmla="*/ 438 h 3986"/>
              <a:gd name="T94" fmla="*/ 12235 w 13606"/>
              <a:gd name="T95" fmla="*/ 438 h 3986"/>
              <a:gd name="T96" fmla="*/ 12286 w 13606"/>
              <a:gd name="T97" fmla="*/ 438 h 3986"/>
              <a:gd name="T98" fmla="*/ 12323 w 13606"/>
              <a:gd name="T99" fmla="*/ 429 h 3986"/>
              <a:gd name="T100" fmla="*/ 12884 w 13606"/>
              <a:gd name="T101" fmla="*/ 304 h 3986"/>
              <a:gd name="T102" fmla="*/ 13005 w 13606"/>
              <a:gd name="T103" fmla="*/ 430 h 3986"/>
              <a:gd name="T104" fmla="*/ 13062 w 13606"/>
              <a:gd name="T105" fmla="*/ 438 h 3986"/>
              <a:gd name="T106" fmla="*/ 13606 w 13606"/>
              <a:gd name="T107" fmla="*/ 438 h 3986"/>
              <a:gd name="T108" fmla="*/ 13606 w 13606"/>
              <a:gd name="T109" fmla="*/ 3986 h 39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3606" h="3986">
                <a:moveTo>
                  <a:pt x="13606" y="3986"/>
                </a:moveTo>
                <a:cubicBezTo>
                  <a:pt x="0" y="3986"/>
                  <a:pt x="0" y="3986"/>
                  <a:pt x="0" y="3986"/>
                </a:cubicBezTo>
                <a:cubicBezTo>
                  <a:pt x="0" y="438"/>
                  <a:pt x="0" y="438"/>
                  <a:pt x="0" y="438"/>
                </a:cubicBezTo>
                <a:cubicBezTo>
                  <a:pt x="0" y="438"/>
                  <a:pt x="269" y="438"/>
                  <a:pt x="730" y="438"/>
                </a:cubicBezTo>
                <a:cubicBezTo>
                  <a:pt x="751" y="438"/>
                  <a:pt x="772" y="438"/>
                  <a:pt x="792" y="437"/>
                </a:cubicBezTo>
                <a:cubicBezTo>
                  <a:pt x="812" y="436"/>
                  <a:pt x="806" y="427"/>
                  <a:pt x="810" y="419"/>
                </a:cubicBezTo>
                <a:cubicBezTo>
                  <a:pt x="864" y="276"/>
                  <a:pt x="1000" y="168"/>
                  <a:pt x="1152" y="160"/>
                </a:cubicBezTo>
                <a:cubicBezTo>
                  <a:pt x="1280" y="156"/>
                  <a:pt x="1412" y="212"/>
                  <a:pt x="1484" y="320"/>
                </a:cubicBezTo>
                <a:cubicBezTo>
                  <a:pt x="1476" y="308"/>
                  <a:pt x="1464" y="292"/>
                  <a:pt x="1456" y="280"/>
                </a:cubicBezTo>
                <a:cubicBezTo>
                  <a:pt x="1596" y="436"/>
                  <a:pt x="1580" y="692"/>
                  <a:pt x="1423" y="827"/>
                </a:cubicBezTo>
                <a:cubicBezTo>
                  <a:pt x="1410" y="840"/>
                  <a:pt x="1387" y="831"/>
                  <a:pt x="1392" y="851"/>
                </a:cubicBezTo>
                <a:cubicBezTo>
                  <a:pt x="1461" y="1025"/>
                  <a:pt x="1671" y="1127"/>
                  <a:pt x="1856" y="1064"/>
                </a:cubicBezTo>
                <a:cubicBezTo>
                  <a:pt x="2124" y="976"/>
                  <a:pt x="2144" y="676"/>
                  <a:pt x="2128" y="440"/>
                </a:cubicBezTo>
                <a:cubicBezTo>
                  <a:pt x="2128" y="444"/>
                  <a:pt x="2128" y="448"/>
                  <a:pt x="2128" y="452"/>
                </a:cubicBezTo>
                <a:cubicBezTo>
                  <a:pt x="2128" y="448"/>
                  <a:pt x="2128" y="440"/>
                  <a:pt x="2128" y="440"/>
                </a:cubicBezTo>
                <a:cubicBezTo>
                  <a:pt x="2140" y="436"/>
                  <a:pt x="2156" y="440"/>
                  <a:pt x="2168" y="438"/>
                </a:cubicBezTo>
                <a:cubicBezTo>
                  <a:pt x="2201" y="438"/>
                  <a:pt x="2234" y="438"/>
                  <a:pt x="2267" y="438"/>
                </a:cubicBezTo>
                <a:cubicBezTo>
                  <a:pt x="2351" y="438"/>
                  <a:pt x="2436" y="438"/>
                  <a:pt x="2522" y="438"/>
                </a:cubicBezTo>
                <a:cubicBezTo>
                  <a:pt x="2539" y="438"/>
                  <a:pt x="2557" y="439"/>
                  <a:pt x="2573" y="439"/>
                </a:cubicBezTo>
                <a:cubicBezTo>
                  <a:pt x="2628" y="436"/>
                  <a:pt x="2692" y="456"/>
                  <a:pt x="2708" y="512"/>
                </a:cubicBezTo>
                <a:cubicBezTo>
                  <a:pt x="2736" y="624"/>
                  <a:pt x="2756" y="740"/>
                  <a:pt x="2844" y="820"/>
                </a:cubicBezTo>
                <a:cubicBezTo>
                  <a:pt x="2948" y="912"/>
                  <a:pt x="3088" y="940"/>
                  <a:pt x="3216" y="892"/>
                </a:cubicBezTo>
                <a:cubicBezTo>
                  <a:pt x="3408" y="816"/>
                  <a:pt x="3572" y="656"/>
                  <a:pt x="3600" y="440"/>
                </a:cubicBezTo>
                <a:cubicBezTo>
                  <a:pt x="3600" y="432"/>
                  <a:pt x="3620" y="448"/>
                  <a:pt x="3630" y="438"/>
                </a:cubicBezTo>
                <a:cubicBezTo>
                  <a:pt x="3650" y="438"/>
                  <a:pt x="3669" y="438"/>
                  <a:pt x="3689" y="438"/>
                </a:cubicBezTo>
                <a:cubicBezTo>
                  <a:pt x="3886" y="438"/>
                  <a:pt x="4088" y="438"/>
                  <a:pt x="4294" y="438"/>
                </a:cubicBezTo>
                <a:cubicBezTo>
                  <a:pt x="4314" y="438"/>
                  <a:pt x="4335" y="438"/>
                  <a:pt x="4354" y="438"/>
                </a:cubicBezTo>
                <a:cubicBezTo>
                  <a:pt x="4372" y="436"/>
                  <a:pt x="4372" y="420"/>
                  <a:pt x="4372" y="412"/>
                </a:cubicBezTo>
                <a:cubicBezTo>
                  <a:pt x="4396" y="244"/>
                  <a:pt x="4476" y="76"/>
                  <a:pt x="4648" y="24"/>
                </a:cubicBezTo>
                <a:cubicBezTo>
                  <a:pt x="4728" y="0"/>
                  <a:pt x="4808" y="4"/>
                  <a:pt x="4884" y="32"/>
                </a:cubicBezTo>
                <a:cubicBezTo>
                  <a:pt x="5044" y="96"/>
                  <a:pt x="5132" y="268"/>
                  <a:pt x="5116" y="436"/>
                </a:cubicBezTo>
                <a:cubicBezTo>
                  <a:pt x="5116" y="440"/>
                  <a:pt x="5124" y="440"/>
                  <a:pt x="5128" y="440"/>
                </a:cubicBezTo>
                <a:cubicBezTo>
                  <a:pt x="5136" y="439"/>
                  <a:pt x="5154" y="438"/>
                  <a:pt x="5175" y="438"/>
                </a:cubicBezTo>
                <a:cubicBezTo>
                  <a:pt x="5421" y="438"/>
                  <a:pt x="5670" y="438"/>
                  <a:pt x="5921" y="438"/>
                </a:cubicBezTo>
                <a:cubicBezTo>
                  <a:pt x="5939" y="437"/>
                  <a:pt x="5954" y="434"/>
                  <a:pt x="5969" y="431"/>
                </a:cubicBezTo>
                <a:cubicBezTo>
                  <a:pt x="6164" y="280"/>
                  <a:pt x="6432" y="280"/>
                  <a:pt x="6632" y="427"/>
                </a:cubicBezTo>
                <a:cubicBezTo>
                  <a:pt x="6645" y="432"/>
                  <a:pt x="6660" y="435"/>
                  <a:pt x="6676" y="438"/>
                </a:cubicBezTo>
                <a:cubicBezTo>
                  <a:pt x="6900" y="438"/>
                  <a:pt x="7123" y="438"/>
                  <a:pt x="7346" y="438"/>
                </a:cubicBezTo>
                <a:cubicBezTo>
                  <a:pt x="7373" y="438"/>
                  <a:pt x="7401" y="438"/>
                  <a:pt x="7429" y="438"/>
                </a:cubicBezTo>
                <a:cubicBezTo>
                  <a:pt x="7432" y="440"/>
                  <a:pt x="7444" y="436"/>
                  <a:pt x="7444" y="436"/>
                </a:cubicBezTo>
                <a:cubicBezTo>
                  <a:pt x="7452" y="200"/>
                  <a:pt x="7680" y="0"/>
                  <a:pt x="7920" y="72"/>
                </a:cubicBezTo>
                <a:cubicBezTo>
                  <a:pt x="8080" y="120"/>
                  <a:pt x="8176" y="268"/>
                  <a:pt x="8196" y="432"/>
                </a:cubicBezTo>
                <a:cubicBezTo>
                  <a:pt x="8196" y="448"/>
                  <a:pt x="8215" y="436"/>
                  <a:pt x="8223" y="437"/>
                </a:cubicBezTo>
                <a:cubicBezTo>
                  <a:pt x="8244" y="440"/>
                  <a:pt x="8260" y="428"/>
                  <a:pt x="8272" y="416"/>
                </a:cubicBezTo>
                <a:cubicBezTo>
                  <a:pt x="8440" y="204"/>
                  <a:pt x="8756" y="204"/>
                  <a:pt x="8932" y="412"/>
                </a:cubicBezTo>
                <a:cubicBezTo>
                  <a:pt x="8952" y="440"/>
                  <a:pt x="8996" y="440"/>
                  <a:pt x="9032" y="437"/>
                </a:cubicBezTo>
                <a:cubicBezTo>
                  <a:pt x="9056" y="438"/>
                  <a:pt x="9080" y="438"/>
                  <a:pt x="9103" y="438"/>
                </a:cubicBezTo>
                <a:cubicBezTo>
                  <a:pt x="10319" y="438"/>
                  <a:pt x="11424" y="438"/>
                  <a:pt x="12235" y="438"/>
                </a:cubicBezTo>
                <a:cubicBezTo>
                  <a:pt x="12252" y="438"/>
                  <a:pt x="12269" y="438"/>
                  <a:pt x="12286" y="438"/>
                </a:cubicBezTo>
                <a:cubicBezTo>
                  <a:pt x="12300" y="432"/>
                  <a:pt x="12314" y="439"/>
                  <a:pt x="12323" y="429"/>
                </a:cubicBezTo>
                <a:cubicBezTo>
                  <a:pt x="12440" y="244"/>
                  <a:pt x="12696" y="172"/>
                  <a:pt x="12884" y="304"/>
                </a:cubicBezTo>
                <a:cubicBezTo>
                  <a:pt x="12932" y="340"/>
                  <a:pt x="12976" y="380"/>
                  <a:pt x="13005" y="430"/>
                </a:cubicBezTo>
                <a:cubicBezTo>
                  <a:pt x="13016" y="437"/>
                  <a:pt x="13039" y="438"/>
                  <a:pt x="13062" y="438"/>
                </a:cubicBezTo>
                <a:cubicBezTo>
                  <a:pt x="13409" y="438"/>
                  <a:pt x="13606" y="438"/>
                  <a:pt x="13606" y="438"/>
                </a:cubicBezTo>
                <a:lnTo>
                  <a:pt x="13606" y="3986"/>
                </a:lnTo>
                <a:close/>
              </a:path>
            </a:pathLst>
          </a:custGeom>
          <a:solidFill>
            <a:srgbClr val="1E2D5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 sz="180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-72008" y="4391266"/>
            <a:ext cx="12360696" cy="948942"/>
            <a:chOff x="-225426" y="5370513"/>
            <a:chExt cx="12639676" cy="1293812"/>
          </a:xfrm>
        </p:grpSpPr>
        <p:sp>
          <p:nvSpPr>
            <p:cNvPr id="10" name="Freeform 38"/>
            <p:cNvSpPr/>
            <p:nvPr/>
          </p:nvSpPr>
          <p:spPr bwMode="auto">
            <a:xfrm>
              <a:off x="514350" y="5708650"/>
              <a:ext cx="798513" cy="757237"/>
            </a:xfrm>
            <a:custGeom>
              <a:avLst/>
              <a:gdLst>
                <a:gd name="T0" fmla="*/ 80 w 864"/>
                <a:gd name="T1" fmla="*/ 432 h 819"/>
                <a:gd name="T2" fmla="*/ 108 w 864"/>
                <a:gd name="T3" fmla="*/ 295 h 819"/>
                <a:gd name="T4" fmla="*/ 235 w 864"/>
                <a:gd name="T5" fmla="*/ 140 h 819"/>
                <a:gd name="T6" fmla="*/ 432 w 864"/>
                <a:gd name="T7" fmla="*/ 80 h 819"/>
                <a:gd name="T8" fmla="*/ 569 w 864"/>
                <a:gd name="T9" fmla="*/ 108 h 819"/>
                <a:gd name="T10" fmla="*/ 724 w 864"/>
                <a:gd name="T11" fmla="*/ 235 h 819"/>
                <a:gd name="T12" fmla="*/ 784 w 864"/>
                <a:gd name="T13" fmla="*/ 432 h 819"/>
                <a:gd name="T14" fmla="*/ 735 w 864"/>
                <a:gd name="T15" fmla="*/ 612 h 819"/>
                <a:gd name="T16" fmla="*/ 605 w 864"/>
                <a:gd name="T17" fmla="*/ 739 h 819"/>
                <a:gd name="T18" fmla="*/ 590 w 864"/>
                <a:gd name="T19" fmla="*/ 793 h 819"/>
                <a:gd name="T20" fmla="*/ 644 w 864"/>
                <a:gd name="T21" fmla="*/ 808 h 819"/>
                <a:gd name="T22" fmla="*/ 803 w 864"/>
                <a:gd name="T23" fmla="*/ 653 h 819"/>
                <a:gd name="T24" fmla="*/ 864 w 864"/>
                <a:gd name="T25" fmla="*/ 432 h 819"/>
                <a:gd name="T26" fmla="*/ 830 w 864"/>
                <a:gd name="T27" fmla="*/ 264 h 819"/>
                <a:gd name="T28" fmla="*/ 674 w 864"/>
                <a:gd name="T29" fmla="*/ 74 h 819"/>
                <a:gd name="T30" fmla="*/ 432 w 864"/>
                <a:gd name="T31" fmla="*/ 0 h 819"/>
                <a:gd name="T32" fmla="*/ 264 w 864"/>
                <a:gd name="T33" fmla="*/ 34 h 819"/>
                <a:gd name="T34" fmla="*/ 74 w 864"/>
                <a:gd name="T35" fmla="*/ 190 h 819"/>
                <a:gd name="T36" fmla="*/ 0 w 864"/>
                <a:gd name="T37" fmla="*/ 432 h 819"/>
                <a:gd name="T38" fmla="*/ 40 w 864"/>
                <a:gd name="T39" fmla="*/ 472 h 819"/>
                <a:gd name="T40" fmla="*/ 80 w 864"/>
                <a:gd name="T41" fmla="*/ 432 h 8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64" h="819">
                  <a:moveTo>
                    <a:pt x="80" y="432"/>
                  </a:moveTo>
                  <a:cubicBezTo>
                    <a:pt x="80" y="383"/>
                    <a:pt x="90" y="337"/>
                    <a:pt x="108" y="295"/>
                  </a:cubicBezTo>
                  <a:cubicBezTo>
                    <a:pt x="134" y="232"/>
                    <a:pt x="179" y="178"/>
                    <a:pt x="235" y="140"/>
                  </a:cubicBezTo>
                  <a:cubicBezTo>
                    <a:pt x="291" y="102"/>
                    <a:pt x="359" y="80"/>
                    <a:pt x="432" y="80"/>
                  </a:cubicBezTo>
                  <a:cubicBezTo>
                    <a:pt x="481" y="80"/>
                    <a:pt x="527" y="90"/>
                    <a:pt x="569" y="108"/>
                  </a:cubicBezTo>
                  <a:cubicBezTo>
                    <a:pt x="632" y="134"/>
                    <a:pt x="686" y="179"/>
                    <a:pt x="724" y="235"/>
                  </a:cubicBezTo>
                  <a:cubicBezTo>
                    <a:pt x="762" y="291"/>
                    <a:pt x="784" y="359"/>
                    <a:pt x="784" y="432"/>
                  </a:cubicBezTo>
                  <a:cubicBezTo>
                    <a:pt x="784" y="498"/>
                    <a:pt x="766" y="559"/>
                    <a:pt x="735" y="612"/>
                  </a:cubicBezTo>
                  <a:cubicBezTo>
                    <a:pt x="703" y="665"/>
                    <a:pt x="658" y="708"/>
                    <a:pt x="605" y="739"/>
                  </a:cubicBezTo>
                  <a:cubicBezTo>
                    <a:pt x="586" y="749"/>
                    <a:pt x="579" y="774"/>
                    <a:pt x="590" y="793"/>
                  </a:cubicBezTo>
                  <a:cubicBezTo>
                    <a:pt x="601" y="812"/>
                    <a:pt x="625" y="819"/>
                    <a:pt x="644" y="808"/>
                  </a:cubicBezTo>
                  <a:cubicBezTo>
                    <a:pt x="710" y="771"/>
                    <a:pt x="765" y="717"/>
                    <a:pt x="803" y="653"/>
                  </a:cubicBezTo>
                  <a:cubicBezTo>
                    <a:pt x="842" y="588"/>
                    <a:pt x="864" y="512"/>
                    <a:pt x="864" y="432"/>
                  </a:cubicBezTo>
                  <a:cubicBezTo>
                    <a:pt x="864" y="372"/>
                    <a:pt x="852" y="315"/>
                    <a:pt x="830" y="264"/>
                  </a:cubicBezTo>
                  <a:cubicBezTo>
                    <a:pt x="797" y="186"/>
                    <a:pt x="742" y="120"/>
                    <a:pt x="674" y="74"/>
                  </a:cubicBezTo>
                  <a:cubicBezTo>
                    <a:pt x="605" y="27"/>
                    <a:pt x="521" y="0"/>
                    <a:pt x="432" y="0"/>
                  </a:cubicBezTo>
                  <a:cubicBezTo>
                    <a:pt x="372" y="0"/>
                    <a:pt x="316" y="12"/>
                    <a:pt x="264" y="34"/>
                  </a:cubicBezTo>
                  <a:cubicBezTo>
                    <a:pt x="186" y="67"/>
                    <a:pt x="120" y="121"/>
                    <a:pt x="74" y="190"/>
                  </a:cubicBezTo>
                  <a:cubicBezTo>
                    <a:pt x="27" y="259"/>
                    <a:pt x="0" y="343"/>
                    <a:pt x="0" y="432"/>
                  </a:cubicBezTo>
                  <a:cubicBezTo>
                    <a:pt x="0" y="454"/>
                    <a:pt x="18" y="472"/>
                    <a:pt x="40" y="472"/>
                  </a:cubicBezTo>
                  <a:cubicBezTo>
                    <a:pt x="62" y="472"/>
                    <a:pt x="80" y="454"/>
                    <a:pt x="80" y="4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1" name="Freeform 39"/>
            <p:cNvSpPr/>
            <p:nvPr/>
          </p:nvSpPr>
          <p:spPr bwMode="auto">
            <a:xfrm>
              <a:off x="3803650" y="5370513"/>
              <a:ext cx="798513" cy="434975"/>
            </a:xfrm>
            <a:custGeom>
              <a:avLst/>
              <a:gdLst>
                <a:gd name="T0" fmla="*/ 80 w 864"/>
                <a:gd name="T1" fmla="*/ 432 h 472"/>
                <a:gd name="T2" fmla="*/ 108 w 864"/>
                <a:gd name="T3" fmla="*/ 295 h 472"/>
                <a:gd name="T4" fmla="*/ 235 w 864"/>
                <a:gd name="T5" fmla="*/ 140 h 472"/>
                <a:gd name="T6" fmla="*/ 432 w 864"/>
                <a:gd name="T7" fmla="*/ 80 h 472"/>
                <a:gd name="T8" fmla="*/ 569 w 864"/>
                <a:gd name="T9" fmla="*/ 108 h 472"/>
                <a:gd name="T10" fmla="*/ 724 w 864"/>
                <a:gd name="T11" fmla="*/ 235 h 472"/>
                <a:gd name="T12" fmla="*/ 784 w 864"/>
                <a:gd name="T13" fmla="*/ 432 h 472"/>
                <a:gd name="T14" fmla="*/ 824 w 864"/>
                <a:gd name="T15" fmla="*/ 472 h 472"/>
                <a:gd name="T16" fmla="*/ 864 w 864"/>
                <a:gd name="T17" fmla="*/ 432 h 472"/>
                <a:gd name="T18" fmla="*/ 830 w 864"/>
                <a:gd name="T19" fmla="*/ 264 h 472"/>
                <a:gd name="T20" fmla="*/ 674 w 864"/>
                <a:gd name="T21" fmla="*/ 74 h 472"/>
                <a:gd name="T22" fmla="*/ 432 w 864"/>
                <a:gd name="T23" fmla="*/ 0 h 472"/>
                <a:gd name="T24" fmla="*/ 264 w 864"/>
                <a:gd name="T25" fmla="*/ 34 h 472"/>
                <a:gd name="T26" fmla="*/ 74 w 864"/>
                <a:gd name="T27" fmla="*/ 191 h 472"/>
                <a:gd name="T28" fmla="*/ 0 w 864"/>
                <a:gd name="T29" fmla="*/ 432 h 472"/>
                <a:gd name="T30" fmla="*/ 40 w 864"/>
                <a:gd name="T31" fmla="*/ 472 h 472"/>
                <a:gd name="T32" fmla="*/ 80 w 864"/>
                <a:gd name="T33" fmla="*/ 43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4" h="472">
                  <a:moveTo>
                    <a:pt x="80" y="432"/>
                  </a:moveTo>
                  <a:cubicBezTo>
                    <a:pt x="80" y="383"/>
                    <a:pt x="90" y="337"/>
                    <a:pt x="108" y="295"/>
                  </a:cubicBezTo>
                  <a:cubicBezTo>
                    <a:pt x="134" y="232"/>
                    <a:pt x="179" y="178"/>
                    <a:pt x="235" y="140"/>
                  </a:cubicBezTo>
                  <a:cubicBezTo>
                    <a:pt x="291" y="102"/>
                    <a:pt x="359" y="80"/>
                    <a:pt x="432" y="80"/>
                  </a:cubicBezTo>
                  <a:cubicBezTo>
                    <a:pt x="481" y="80"/>
                    <a:pt x="527" y="90"/>
                    <a:pt x="569" y="108"/>
                  </a:cubicBezTo>
                  <a:cubicBezTo>
                    <a:pt x="632" y="134"/>
                    <a:pt x="686" y="179"/>
                    <a:pt x="724" y="235"/>
                  </a:cubicBezTo>
                  <a:cubicBezTo>
                    <a:pt x="762" y="292"/>
                    <a:pt x="784" y="359"/>
                    <a:pt x="784" y="432"/>
                  </a:cubicBezTo>
                  <a:cubicBezTo>
                    <a:pt x="784" y="454"/>
                    <a:pt x="802" y="472"/>
                    <a:pt x="824" y="472"/>
                  </a:cubicBezTo>
                  <a:cubicBezTo>
                    <a:pt x="846" y="472"/>
                    <a:pt x="864" y="454"/>
                    <a:pt x="864" y="432"/>
                  </a:cubicBezTo>
                  <a:cubicBezTo>
                    <a:pt x="864" y="373"/>
                    <a:pt x="852" y="316"/>
                    <a:pt x="830" y="264"/>
                  </a:cubicBezTo>
                  <a:cubicBezTo>
                    <a:pt x="797" y="186"/>
                    <a:pt x="742" y="121"/>
                    <a:pt x="674" y="74"/>
                  </a:cubicBezTo>
                  <a:cubicBezTo>
                    <a:pt x="605" y="27"/>
                    <a:pt x="521" y="0"/>
                    <a:pt x="432" y="0"/>
                  </a:cubicBezTo>
                  <a:cubicBezTo>
                    <a:pt x="372" y="0"/>
                    <a:pt x="316" y="12"/>
                    <a:pt x="264" y="34"/>
                  </a:cubicBezTo>
                  <a:cubicBezTo>
                    <a:pt x="186" y="67"/>
                    <a:pt x="120" y="122"/>
                    <a:pt x="74" y="191"/>
                  </a:cubicBezTo>
                  <a:cubicBezTo>
                    <a:pt x="27" y="259"/>
                    <a:pt x="0" y="343"/>
                    <a:pt x="0" y="432"/>
                  </a:cubicBezTo>
                  <a:cubicBezTo>
                    <a:pt x="0" y="454"/>
                    <a:pt x="18" y="472"/>
                    <a:pt x="40" y="472"/>
                  </a:cubicBezTo>
                  <a:cubicBezTo>
                    <a:pt x="62" y="472"/>
                    <a:pt x="80" y="454"/>
                    <a:pt x="80" y="4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2" name="Freeform 40"/>
            <p:cNvSpPr/>
            <p:nvPr/>
          </p:nvSpPr>
          <p:spPr bwMode="auto">
            <a:xfrm>
              <a:off x="6532562" y="5584825"/>
              <a:ext cx="796925" cy="434975"/>
            </a:xfrm>
            <a:custGeom>
              <a:avLst/>
              <a:gdLst>
                <a:gd name="T0" fmla="*/ 80 w 864"/>
                <a:gd name="T1" fmla="*/ 432 h 472"/>
                <a:gd name="T2" fmla="*/ 108 w 864"/>
                <a:gd name="T3" fmla="*/ 295 h 472"/>
                <a:gd name="T4" fmla="*/ 235 w 864"/>
                <a:gd name="T5" fmla="*/ 140 h 472"/>
                <a:gd name="T6" fmla="*/ 432 w 864"/>
                <a:gd name="T7" fmla="*/ 80 h 472"/>
                <a:gd name="T8" fmla="*/ 569 w 864"/>
                <a:gd name="T9" fmla="*/ 108 h 472"/>
                <a:gd name="T10" fmla="*/ 724 w 864"/>
                <a:gd name="T11" fmla="*/ 235 h 472"/>
                <a:gd name="T12" fmla="*/ 784 w 864"/>
                <a:gd name="T13" fmla="*/ 432 h 472"/>
                <a:gd name="T14" fmla="*/ 824 w 864"/>
                <a:gd name="T15" fmla="*/ 472 h 472"/>
                <a:gd name="T16" fmla="*/ 864 w 864"/>
                <a:gd name="T17" fmla="*/ 432 h 472"/>
                <a:gd name="T18" fmla="*/ 830 w 864"/>
                <a:gd name="T19" fmla="*/ 264 h 472"/>
                <a:gd name="T20" fmla="*/ 674 w 864"/>
                <a:gd name="T21" fmla="*/ 74 h 472"/>
                <a:gd name="T22" fmla="*/ 432 w 864"/>
                <a:gd name="T23" fmla="*/ 0 h 472"/>
                <a:gd name="T24" fmla="*/ 264 w 864"/>
                <a:gd name="T25" fmla="*/ 34 h 472"/>
                <a:gd name="T26" fmla="*/ 74 w 864"/>
                <a:gd name="T27" fmla="*/ 191 h 472"/>
                <a:gd name="T28" fmla="*/ 0 w 864"/>
                <a:gd name="T29" fmla="*/ 432 h 472"/>
                <a:gd name="T30" fmla="*/ 40 w 864"/>
                <a:gd name="T31" fmla="*/ 472 h 472"/>
                <a:gd name="T32" fmla="*/ 80 w 864"/>
                <a:gd name="T33" fmla="*/ 432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4" h="472">
                  <a:moveTo>
                    <a:pt x="80" y="432"/>
                  </a:moveTo>
                  <a:cubicBezTo>
                    <a:pt x="80" y="383"/>
                    <a:pt x="90" y="337"/>
                    <a:pt x="108" y="295"/>
                  </a:cubicBezTo>
                  <a:cubicBezTo>
                    <a:pt x="135" y="232"/>
                    <a:pt x="179" y="178"/>
                    <a:pt x="235" y="140"/>
                  </a:cubicBezTo>
                  <a:cubicBezTo>
                    <a:pt x="292" y="102"/>
                    <a:pt x="359" y="80"/>
                    <a:pt x="432" y="80"/>
                  </a:cubicBezTo>
                  <a:cubicBezTo>
                    <a:pt x="481" y="80"/>
                    <a:pt x="527" y="90"/>
                    <a:pt x="569" y="108"/>
                  </a:cubicBezTo>
                  <a:cubicBezTo>
                    <a:pt x="632" y="134"/>
                    <a:pt x="686" y="179"/>
                    <a:pt x="724" y="235"/>
                  </a:cubicBezTo>
                  <a:cubicBezTo>
                    <a:pt x="762" y="292"/>
                    <a:pt x="784" y="359"/>
                    <a:pt x="784" y="432"/>
                  </a:cubicBezTo>
                  <a:cubicBezTo>
                    <a:pt x="784" y="454"/>
                    <a:pt x="802" y="472"/>
                    <a:pt x="824" y="472"/>
                  </a:cubicBezTo>
                  <a:cubicBezTo>
                    <a:pt x="846" y="472"/>
                    <a:pt x="864" y="454"/>
                    <a:pt x="864" y="432"/>
                  </a:cubicBezTo>
                  <a:cubicBezTo>
                    <a:pt x="864" y="373"/>
                    <a:pt x="852" y="316"/>
                    <a:pt x="830" y="264"/>
                  </a:cubicBezTo>
                  <a:cubicBezTo>
                    <a:pt x="797" y="186"/>
                    <a:pt x="743" y="121"/>
                    <a:pt x="674" y="74"/>
                  </a:cubicBezTo>
                  <a:cubicBezTo>
                    <a:pt x="605" y="27"/>
                    <a:pt x="522" y="0"/>
                    <a:pt x="432" y="0"/>
                  </a:cubicBezTo>
                  <a:cubicBezTo>
                    <a:pt x="373" y="0"/>
                    <a:pt x="316" y="12"/>
                    <a:pt x="264" y="34"/>
                  </a:cubicBezTo>
                  <a:cubicBezTo>
                    <a:pt x="186" y="67"/>
                    <a:pt x="121" y="122"/>
                    <a:pt x="74" y="191"/>
                  </a:cubicBezTo>
                  <a:cubicBezTo>
                    <a:pt x="27" y="259"/>
                    <a:pt x="0" y="343"/>
                    <a:pt x="0" y="432"/>
                  </a:cubicBezTo>
                  <a:cubicBezTo>
                    <a:pt x="0" y="454"/>
                    <a:pt x="18" y="472"/>
                    <a:pt x="40" y="472"/>
                  </a:cubicBezTo>
                  <a:cubicBezTo>
                    <a:pt x="62" y="472"/>
                    <a:pt x="80" y="454"/>
                    <a:pt x="80" y="4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3" name="Freeform 41"/>
            <p:cNvSpPr/>
            <p:nvPr/>
          </p:nvSpPr>
          <p:spPr bwMode="auto">
            <a:xfrm>
              <a:off x="11060112" y="5699125"/>
              <a:ext cx="798513" cy="436562"/>
            </a:xfrm>
            <a:custGeom>
              <a:avLst/>
              <a:gdLst>
                <a:gd name="T0" fmla="*/ 80 w 864"/>
                <a:gd name="T1" fmla="*/ 376 h 472"/>
                <a:gd name="T2" fmla="*/ 107 w 864"/>
                <a:gd name="T3" fmla="*/ 250 h 472"/>
                <a:gd name="T4" fmla="*/ 157 w 864"/>
                <a:gd name="T5" fmla="*/ 178 h 472"/>
                <a:gd name="T6" fmla="*/ 275 w 864"/>
                <a:gd name="T7" fmla="*/ 106 h 472"/>
                <a:gd name="T8" fmla="*/ 432 w 864"/>
                <a:gd name="T9" fmla="*/ 80 h 472"/>
                <a:gd name="T10" fmla="*/ 569 w 864"/>
                <a:gd name="T11" fmla="*/ 108 h 472"/>
                <a:gd name="T12" fmla="*/ 724 w 864"/>
                <a:gd name="T13" fmla="*/ 235 h 472"/>
                <a:gd name="T14" fmla="*/ 784 w 864"/>
                <a:gd name="T15" fmla="*/ 432 h 472"/>
                <a:gd name="T16" fmla="*/ 824 w 864"/>
                <a:gd name="T17" fmla="*/ 472 h 472"/>
                <a:gd name="T18" fmla="*/ 864 w 864"/>
                <a:gd name="T19" fmla="*/ 432 h 472"/>
                <a:gd name="T20" fmla="*/ 830 w 864"/>
                <a:gd name="T21" fmla="*/ 264 h 472"/>
                <a:gd name="T22" fmla="*/ 673 w 864"/>
                <a:gd name="T23" fmla="*/ 74 h 472"/>
                <a:gd name="T24" fmla="*/ 432 w 864"/>
                <a:gd name="T25" fmla="*/ 0 h 472"/>
                <a:gd name="T26" fmla="*/ 267 w 864"/>
                <a:gd name="T27" fmla="*/ 24 h 472"/>
                <a:gd name="T28" fmla="*/ 161 w 864"/>
                <a:gd name="T29" fmla="*/ 73 h 472"/>
                <a:gd name="T30" fmla="*/ 43 w 864"/>
                <a:gd name="T31" fmla="*/ 198 h 472"/>
                <a:gd name="T32" fmla="*/ 0 w 864"/>
                <a:gd name="T33" fmla="*/ 376 h 472"/>
                <a:gd name="T34" fmla="*/ 40 w 864"/>
                <a:gd name="T35" fmla="*/ 416 h 472"/>
                <a:gd name="T36" fmla="*/ 80 w 864"/>
                <a:gd name="T37" fmla="*/ 376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64" h="472">
                  <a:moveTo>
                    <a:pt x="80" y="376"/>
                  </a:moveTo>
                  <a:cubicBezTo>
                    <a:pt x="80" y="327"/>
                    <a:pt x="89" y="286"/>
                    <a:pt x="107" y="250"/>
                  </a:cubicBezTo>
                  <a:cubicBezTo>
                    <a:pt x="119" y="223"/>
                    <a:pt x="137" y="199"/>
                    <a:pt x="157" y="178"/>
                  </a:cubicBezTo>
                  <a:cubicBezTo>
                    <a:pt x="189" y="147"/>
                    <a:pt x="229" y="122"/>
                    <a:pt x="275" y="106"/>
                  </a:cubicBezTo>
                  <a:cubicBezTo>
                    <a:pt x="322" y="89"/>
                    <a:pt x="375" y="80"/>
                    <a:pt x="432" y="80"/>
                  </a:cubicBezTo>
                  <a:cubicBezTo>
                    <a:pt x="480" y="80"/>
                    <a:pt x="527" y="90"/>
                    <a:pt x="569" y="108"/>
                  </a:cubicBezTo>
                  <a:cubicBezTo>
                    <a:pt x="632" y="134"/>
                    <a:pt x="686" y="179"/>
                    <a:pt x="724" y="235"/>
                  </a:cubicBezTo>
                  <a:cubicBezTo>
                    <a:pt x="762" y="292"/>
                    <a:pt x="784" y="359"/>
                    <a:pt x="784" y="432"/>
                  </a:cubicBezTo>
                  <a:cubicBezTo>
                    <a:pt x="784" y="454"/>
                    <a:pt x="802" y="472"/>
                    <a:pt x="824" y="472"/>
                  </a:cubicBezTo>
                  <a:cubicBezTo>
                    <a:pt x="846" y="472"/>
                    <a:pt x="864" y="454"/>
                    <a:pt x="864" y="432"/>
                  </a:cubicBezTo>
                  <a:cubicBezTo>
                    <a:pt x="864" y="373"/>
                    <a:pt x="852" y="316"/>
                    <a:pt x="830" y="264"/>
                  </a:cubicBezTo>
                  <a:cubicBezTo>
                    <a:pt x="797" y="186"/>
                    <a:pt x="742" y="121"/>
                    <a:pt x="673" y="74"/>
                  </a:cubicBezTo>
                  <a:cubicBezTo>
                    <a:pt x="604" y="27"/>
                    <a:pt x="521" y="0"/>
                    <a:pt x="432" y="0"/>
                  </a:cubicBezTo>
                  <a:cubicBezTo>
                    <a:pt x="374" y="0"/>
                    <a:pt x="318" y="8"/>
                    <a:pt x="267" y="24"/>
                  </a:cubicBezTo>
                  <a:cubicBezTo>
                    <a:pt x="229" y="36"/>
                    <a:pt x="193" y="52"/>
                    <a:pt x="161" y="73"/>
                  </a:cubicBezTo>
                  <a:cubicBezTo>
                    <a:pt x="112" y="105"/>
                    <a:pt x="71" y="147"/>
                    <a:pt x="43" y="198"/>
                  </a:cubicBezTo>
                  <a:cubicBezTo>
                    <a:pt x="15" y="249"/>
                    <a:pt x="0" y="309"/>
                    <a:pt x="0" y="376"/>
                  </a:cubicBezTo>
                  <a:cubicBezTo>
                    <a:pt x="0" y="398"/>
                    <a:pt x="18" y="416"/>
                    <a:pt x="40" y="416"/>
                  </a:cubicBezTo>
                  <a:cubicBezTo>
                    <a:pt x="62" y="416"/>
                    <a:pt x="80" y="398"/>
                    <a:pt x="80" y="37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4" name="Freeform 42"/>
            <p:cNvSpPr/>
            <p:nvPr/>
          </p:nvSpPr>
          <p:spPr bwMode="auto">
            <a:xfrm>
              <a:off x="1103312" y="6067425"/>
              <a:ext cx="766763" cy="596900"/>
            </a:xfrm>
            <a:custGeom>
              <a:avLst/>
              <a:gdLst>
                <a:gd name="T0" fmla="*/ 714 w 830"/>
                <a:gd name="T1" fmla="*/ 63 h 646"/>
                <a:gd name="T2" fmla="*/ 750 w 830"/>
                <a:gd name="T3" fmla="*/ 217 h 646"/>
                <a:gd name="T4" fmla="*/ 698 w 830"/>
                <a:gd name="T5" fmla="*/ 401 h 646"/>
                <a:gd name="T6" fmla="*/ 552 w 830"/>
                <a:gd name="T7" fmla="*/ 534 h 646"/>
                <a:gd name="T8" fmla="*/ 525 w 830"/>
                <a:gd name="T9" fmla="*/ 545 h 646"/>
                <a:gd name="T10" fmla="*/ 465 w 830"/>
                <a:gd name="T11" fmla="*/ 559 h 646"/>
                <a:gd name="T12" fmla="*/ 392 w 830"/>
                <a:gd name="T13" fmla="*/ 566 h 646"/>
                <a:gd name="T14" fmla="*/ 308 w 830"/>
                <a:gd name="T15" fmla="*/ 557 h 646"/>
                <a:gd name="T16" fmla="*/ 184 w 830"/>
                <a:gd name="T17" fmla="*/ 500 h 646"/>
                <a:gd name="T18" fmla="*/ 82 w 830"/>
                <a:gd name="T19" fmla="*/ 372 h 646"/>
                <a:gd name="T20" fmla="*/ 28 w 830"/>
                <a:gd name="T21" fmla="*/ 354 h 646"/>
                <a:gd name="T22" fmla="*/ 10 w 830"/>
                <a:gd name="T23" fmla="*/ 407 h 646"/>
                <a:gd name="T24" fmla="*/ 89 w 830"/>
                <a:gd name="T25" fmla="*/ 522 h 646"/>
                <a:gd name="T26" fmla="*/ 238 w 830"/>
                <a:gd name="T27" fmla="*/ 619 h 646"/>
                <a:gd name="T28" fmla="*/ 392 w 830"/>
                <a:gd name="T29" fmla="*/ 646 h 646"/>
                <a:gd name="T30" fmla="*/ 504 w 830"/>
                <a:gd name="T31" fmla="*/ 633 h 646"/>
                <a:gd name="T32" fmla="*/ 550 w 830"/>
                <a:gd name="T33" fmla="*/ 621 h 646"/>
                <a:gd name="T34" fmla="*/ 588 w 830"/>
                <a:gd name="T35" fmla="*/ 605 h 646"/>
                <a:gd name="T36" fmla="*/ 766 w 830"/>
                <a:gd name="T37" fmla="*/ 443 h 646"/>
                <a:gd name="T38" fmla="*/ 830 w 830"/>
                <a:gd name="T39" fmla="*/ 217 h 646"/>
                <a:gd name="T40" fmla="*/ 786 w 830"/>
                <a:gd name="T41" fmla="*/ 28 h 646"/>
                <a:gd name="T42" fmla="*/ 732 w 830"/>
                <a:gd name="T43" fmla="*/ 9 h 646"/>
                <a:gd name="T44" fmla="*/ 714 w 830"/>
                <a:gd name="T45" fmla="*/ 63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0" h="646">
                  <a:moveTo>
                    <a:pt x="714" y="63"/>
                  </a:moveTo>
                  <a:cubicBezTo>
                    <a:pt x="738" y="113"/>
                    <a:pt x="750" y="165"/>
                    <a:pt x="750" y="217"/>
                  </a:cubicBezTo>
                  <a:cubicBezTo>
                    <a:pt x="750" y="282"/>
                    <a:pt x="732" y="346"/>
                    <a:pt x="698" y="401"/>
                  </a:cubicBezTo>
                  <a:cubicBezTo>
                    <a:pt x="664" y="457"/>
                    <a:pt x="615" y="503"/>
                    <a:pt x="552" y="534"/>
                  </a:cubicBezTo>
                  <a:cubicBezTo>
                    <a:pt x="545" y="537"/>
                    <a:pt x="536" y="541"/>
                    <a:pt x="525" y="545"/>
                  </a:cubicBezTo>
                  <a:cubicBezTo>
                    <a:pt x="508" y="550"/>
                    <a:pt x="488" y="556"/>
                    <a:pt x="465" y="559"/>
                  </a:cubicBezTo>
                  <a:cubicBezTo>
                    <a:pt x="443" y="563"/>
                    <a:pt x="418" y="566"/>
                    <a:pt x="392" y="566"/>
                  </a:cubicBezTo>
                  <a:cubicBezTo>
                    <a:pt x="365" y="566"/>
                    <a:pt x="336" y="563"/>
                    <a:pt x="308" y="557"/>
                  </a:cubicBezTo>
                  <a:cubicBezTo>
                    <a:pt x="265" y="547"/>
                    <a:pt x="223" y="530"/>
                    <a:pt x="184" y="500"/>
                  </a:cubicBezTo>
                  <a:cubicBezTo>
                    <a:pt x="145" y="471"/>
                    <a:pt x="110" y="430"/>
                    <a:pt x="82" y="372"/>
                  </a:cubicBezTo>
                  <a:cubicBezTo>
                    <a:pt x="72" y="352"/>
                    <a:pt x="48" y="344"/>
                    <a:pt x="28" y="354"/>
                  </a:cubicBezTo>
                  <a:cubicBezTo>
                    <a:pt x="8" y="363"/>
                    <a:pt x="0" y="387"/>
                    <a:pt x="10" y="407"/>
                  </a:cubicBezTo>
                  <a:cubicBezTo>
                    <a:pt x="32" y="453"/>
                    <a:pt x="59" y="491"/>
                    <a:pt x="89" y="522"/>
                  </a:cubicBezTo>
                  <a:cubicBezTo>
                    <a:pt x="134" y="569"/>
                    <a:pt x="186" y="601"/>
                    <a:pt x="238" y="619"/>
                  </a:cubicBezTo>
                  <a:cubicBezTo>
                    <a:pt x="290" y="638"/>
                    <a:pt x="343" y="646"/>
                    <a:pt x="392" y="646"/>
                  </a:cubicBezTo>
                  <a:cubicBezTo>
                    <a:pt x="433" y="646"/>
                    <a:pt x="471" y="641"/>
                    <a:pt x="504" y="633"/>
                  </a:cubicBezTo>
                  <a:cubicBezTo>
                    <a:pt x="521" y="630"/>
                    <a:pt x="536" y="625"/>
                    <a:pt x="550" y="621"/>
                  </a:cubicBezTo>
                  <a:cubicBezTo>
                    <a:pt x="564" y="616"/>
                    <a:pt x="576" y="611"/>
                    <a:pt x="588" y="605"/>
                  </a:cubicBezTo>
                  <a:cubicBezTo>
                    <a:pt x="664" y="568"/>
                    <a:pt x="725" y="511"/>
                    <a:pt x="766" y="443"/>
                  </a:cubicBezTo>
                  <a:cubicBezTo>
                    <a:pt x="808" y="375"/>
                    <a:pt x="830" y="297"/>
                    <a:pt x="830" y="217"/>
                  </a:cubicBezTo>
                  <a:cubicBezTo>
                    <a:pt x="830" y="153"/>
                    <a:pt x="816" y="89"/>
                    <a:pt x="786" y="28"/>
                  </a:cubicBezTo>
                  <a:cubicBezTo>
                    <a:pt x="776" y="8"/>
                    <a:pt x="752" y="0"/>
                    <a:pt x="732" y="9"/>
                  </a:cubicBezTo>
                  <a:cubicBezTo>
                    <a:pt x="712" y="19"/>
                    <a:pt x="704" y="43"/>
                    <a:pt x="714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5" name="Freeform 43"/>
            <p:cNvSpPr/>
            <p:nvPr/>
          </p:nvSpPr>
          <p:spPr bwMode="auto">
            <a:xfrm>
              <a:off x="2279650" y="5703888"/>
              <a:ext cx="766763" cy="596900"/>
            </a:xfrm>
            <a:custGeom>
              <a:avLst/>
              <a:gdLst>
                <a:gd name="T0" fmla="*/ 714 w 830"/>
                <a:gd name="T1" fmla="*/ 63 h 646"/>
                <a:gd name="T2" fmla="*/ 750 w 830"/>
                <a:gd name="T3" fmla="*/ 218 h 646"/>
                <a:gd name="T4" fmla="*/ 698 w 830"/>
                <a:gd name="T5" fmla="*/ 402 h 646"/>
                <a:gd name="T6" fmla="*/ 553 w 830"/>
                <a:gd name="T7" fmla="*/ 534 h 646"/>
                <a:gd name="T8" fmla="*/ 525 w 830"/>
                <a:gd name="T9" fmla="*/ 546 h 646"/>
                <a:gd name="T10" fmla="*/ 466 w 830"/>
                <a:gd name="T11" fmla="*/ 560 h 646"/>
                <a:gd name="T12" fmla="*/ 393 w 830"/>
                <a:gd name="T13" fmla="*/ 566 h 646"/>
                <a:gd name="T14" fmla="*/ 308 w 830"/>
                <a:gd name="T15" fmla="*/ 557 h 646"/>
                <a:gd name="T16" fmla="*/ 184 w 830"/>
                <a:gd name="T17" fmla="*/ 501 h 646"/>
                <a:gd name="T18" fmla="*/ 82 w 830"/>
                <a:gd name="T19" fmla="*/ 373 h 646"/>
                <a:gd name="T20" fmla="*/ 28 w 830"/>
                <a:gd name="T21" fmla="*/ 354 h 646"/>
                <a:gd name="T22" fmla="*/ 10 w 830"/>
                <a:gd name="T23" fmla="*/ 408 h 646"/>
                <a:gd name="T24" fmla="*/ 89 w 830"/>
                <a:gd name="T25" fmla="*/ 523 h 646"/>
                <a:gd name="T26" fmla="*/ 238 w 830"/>
                <a:gd name="T27" fmla="*/ 620 h 646"/>
                <a:gd name="T28" fmla="*/ 393 w 830"/>
                <a:gd name="T29" fmla="*/ 646 h 646"/>
                <a:gd name="T30" fmla="*/ 505 w 830"/>
                <a:gd name="T31" fmla="*/ 634 h 646"/>
                <a:gd name="T32" fmla="*/ 550 w 830"/>
                <a:gd name="T33" fmla="*/ 621 h 646"/>
                <a:gd name="T34" fmla="*/ 588 w 830"/>
                <a:gd name="T35" fmla="*/ 606 h 646"/>
                <a:gd name="T36" fmla="*/ 767 w 830"/>
                <a:gd name="T37" fmla="*/ 444 h 646"/>
                <a:gd name="T38" fmla="*/ 830 w 830"/>
                <a:gd name="T39" fmla="*/ 218 h 646"/>
                <a:gd name="T40" fmla="*/ 786 w 830"/>
                <a:gd name="T41" fmla="*/ 28 h 646"/>
                <a:gd name="T42" fmla="*/ 733 w 830"/>
                <a:gd name="T43" fmla="*/ 10 h 646"/>
                <a:gd name="T44" fmla="*/ 714 w 830"/>
                <a:gd name="T45" fmla="*/ 63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30" h="646">
                  <a:moveTo>
                    <a:pt x="714" y="63"/>
                  </a:moveTo>
                  <a:cubicBezTo>
                    <a:pt x="739" y="113"/>
                    <a:pt x="750" y="166"/>
                    <a:pt x="750" y="218"/>
                  </a:cubicBezTo>
                  <a:cubicBezTo>
                    <a:pt x="750" y="283"/>
                    <a:pt x="732" y="347"/>
                    <a:pt x="698" y="402"/>
                  </a:cubicBezTo>
                  <a:cubicBezTo>
                    <a:pt x="665" y="457"/>
                    <a:pt x="615" y="504"/>
                    <a:pt x="553" y="534"/>
                  </a:cubicBezTo>
                  <a:cubicBezTo>
                    <a:pt x="545" y="538"/>
                    <a:pt x="536" y="542"/>
                    <a:pt x="525" y="546"/>
                  </a:cubicBezTo>
                  <a:cubicBezTo>
                    <a:pt x="508" y="551"/>
                    <a:pt x="488" y="556"/>
                    <a:pt x="466" y="560"/>
                  </a:cubicBezTo>
                  <a:cubicBezTo>
                    <a:pt x="443" y="564"/>
                    <a:pt x="418" y="566"/>
                    <a:pt x="393" y="566"/>
                  </a:cubicBezTo>
                  <a:cubicBezTo>
                    <a:pt x="365" y="566"/>
                    <a:pt x="337" y="564"/>
                    <a:pt x="308" y="557"/>
                  </a:cubicBezTo>
                  <a:cubicBezTo>
                    <a:pt x="265" y="548"/>
                    <a:pt x="223" y="530"/>
                    <a:pt x="184" y="501"/>
                  </a:cubicBezTo>
                  <a:cubicBezTo>
                    <a:pt x="146" y="472"/>
                    <a:pt x="111" y="431"/>
                    <a:pt x="82" y="373"/>
                  </a:cubicBezTo>
                  <a:cubicBezTo>
                    <a:pt x="72" y="353"/>
                    <a:pt x="48" y="345"/>
                    <a:pt x="28" y="354"/>
                  </a:cubicBezTo>
                  <a:cubicBezTo>
                    <a:pt x="9" y="364"/>
                    <a:pt x="0" y="388"/>
                    <a:pt x="10" y="408"/>
                  </a:cubicBezTo>
                  <a:cubicBezTo>
                    <a:pt x="32" y="454"/>
                    <a:pt x="59" y="492"/>
                    <a:pt x="89" y="523"/>
                  </a:cubicBezTo>
                  <a:cubicBezTo>
                    <a:pt x="134" y="570"/>
                    <a:pt x="186" y="601"/>
                    <a:pt x="238" y="620"/>
                  </a:cubicBezTo>
                  <a:cubicBezTo>
                    <a:pt x="291" y="639"/>
                    <a:pt x="344" y="646"/>
                    <a:pt x="393" y="646"/>
                  </a:cubicBezTo>
                  <a:cubicBezTo>
                    <a:pt x="433" y="646"/>
                    <a:pt x="471" y="641"/>
                    <a:pt x="505" y="634"/>
                  </a:cubicBezTo>
                  <a:cubicBezTo>
                    <a:pt x="521" y="630"/>
                    <a:pt x="537" y="626"/>
                    <a:pt x="550" y="621"/>
                  </a:cubicBezTo>
                  <a:cubicBezTo>
                    <a:pt x="564" y="617"/>
                    <a:pt x="577" y="612"/>
                    <a:pt x="588" y="606"/>
                  </a:cubicBezTo>
                  <a:cubicBezTo>
                    <a:pt x="664" y="569"/>
                    <a:pt x="725" y="512"/>
                    <a:pt x="767" y="444"/>
                  </a:cubicBezTo>
                  <a:cubicBezTo>
                    <a:pt x="808" y="376"/>
                    <a:pt x="830" y="298"/>
                    <a:pt x="830" y="218"/>
                  </a:cubicBezTo>
                  <a:cubicBezTo>
                    <a:pt x="830" y="154"/>
                    <a:pt x="816" y="89"/>
                    <a:pt x="786" y="28"/>
                  </a:cubicBezTo>
                  <a:cubicBezTo>
                    <a:pt x="777" y="8"/>
                    <a:pt x="753" y="0"/>
                    <a:pt x="733" y="10"/>
                  </a:cubicBezTo>
                  <a:cubicBezTo>
                    <a:pt x="713" y="20"/>
                    <a:pt x="705" y="44"/>
                    <a:pt x="714" y="6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6" name="Freeform 44"/>
            <p:cNvSpPr/>
            <p:nvPr/>
          </p:nvSpPr>
          <p:spPr bwMode="auto">
            <a:xfrm>
              <a:off x="-225426" y="6034088"/>
              <a:ext cx="749300" cy="74612"/>
            </a:xfrm>
            <a:custGeom>
              <a:avLst/>
              <a:gdLst>
                <a:gd name="T0" fmla="*/ 40 w 810"/>
                <a:gd name="T1" fmla="*/ 80 h 80"/>
                <a:gd name="T2" fmla="*/ 770 w 810"/>
                <a:gd name="T3" fmla="*/ 80 h 80"/>
                <a:gd name="T4" fmla="*/ 810 w 810"/>
                <a:gd name="T5" fmla="*/ 40 h 80"/>
                <a:gd name="T6" fmla="*/ 770 w 810"/>
                <a:gd name="T7" fmla="*/ 0 h 80"/>
                <a:gd name="T8" fmla="*/ 40 w 810"/>
                <a:gd name="T9" fmla="*/ 0 h 80"/>
                <a:gd name="T10" fmla="*/ 0 w 810"/>
                <a:gd name="T11" fmla="*/ 40 h 80"/>
                <a:gd name="T12" fmla="*/ 40 w 81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0" h="80">
                  <a:moveTo>
                    <a:pt x="40" y="80"/>
                  </a:moveTo>
                  <a:cubicBezTo>
                    <a:pt x="770" y="80"/>
                    <a:pt x="770" y="80"/>
                    <a:pt x="770" y="80"/>
                  </a:cubicBezTo>
                  <a:cubicBezTo>
                    <a:pt x="792" y="80"/>
                    <a:pt x="810" y="62"/>
                    <a:pt x="810" y="40"/>
                  </a:cubicBezTo>
                  <a:cubicBezTo>
                    <a:pt x="810" y="18"/>
                    <a:pt x="792" y="0"/>
                    <a:pt x="77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7" name="Freeform 45"/>
            <p:cNvSpPr/>
            <p:nvPr/>
          </p:nvSpPr>
          <p:spPr bwMode="auto">
            <a:xfrm>
              <a:off x="1778000" y="6002338"/>
              <a:ext cx="573088" cy="76200"/>
            </a:xfrm>
            <a:custGeom>
              <a:avLst/>
              <a:gdLst>
                <a:gd name="T0" fmla="*/ 40 w 620"/>
                <a:gd name="T1" fmla="*/ 82 h 82"/>
                <a:gd name="T2" fmla="*/ 580 w 620"/>
                <a:gd name="T3" fmla="*/ 80 h 82"/>
                <a:gd name="T4" fmla="*/ 620 w 620"/>
                <a:gd name="T5" fmla="*/ 40 h 82"/>
                <a:gd name="T6" fmla="*/ 580 w 620"/>
                <a:gd name="T7" fmla="*/ 0 h 82"/>
                <a:gd name="T8" fmla="*/ 40 w 620"/>
                <a:gd name="T9" fmla="*/ 2 h 82"/>
                <a:gd name="T10" fmla="*/ 0 w 620"/>
                <a:gd name="T11" fmla="*/ 42 h 82"/>
                <a:gd name="T12" fmla="*/ 40 w 62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0" h="82">
                  <a:moveTo>
                    <a:pt x="40" y="82"/>
                  </a:moveTo>
                  <a:cubicBezTo>
                    <a:pt x="580" y="80"/>
                    <a:pt x="580" y="80"/>
                    <a:pt x="580" y="80"/>
                  </a:cubicBezTo>
                  <a:cubicBezTo>
                    <a:pt x="602" y="80"/>
                    <a:pt x="620" y="62"/>
                    <a:pt x="620" y="40"/>
                  </a:cubicBezTo>
                  <a:cubicBezTo>
                    <a:pt x="620" y="18"/>
                    <a:pt x="602" y="0"/>
                    <a:pt x="580" y="0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18" y="2"/>
                    <a:pt x="0" y="20"/>
                    <a:pt x="0" y="42"/>
                  </a:cubicBezTo>
                  <a:cubicBezTo>
                    <a:pt x="0" y="64"/>
                    <a:pt x="18" y="82"/>
                    <a:pt x="40" y="8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8" name="Freeform 46"/>
            <p:cNvSpPr/>
            <p:nvPr/>
          </p:nvSpPr>
          <p:spPr bwMode="auto">
            <a:xfrm>
              <a:off x="2935287" y="5708650"/>
              <a:ext cx="942975" cy="74612"/>
            </a:xfrm>
            <a:custGeom>
              <a:avLst/>
              <a:gdLst>
                <a:gd name="T0" fmla="*/ 40 w 1020"/>
                <a:gd name="T1" fmla="*/ 80 h 80"/>
                <a:gd name="T2" fmla="*/ 980 w 1020"/>
                <a:gd name="T3" fmla="*/ 80 h 80"/>
                <a:gd name="T4" fmla="*/ 1020 w 1020"/>
                <a:gd name="T5" fmla="*/ 40 h 80"/>
                <a:gd name="T6" fmla="*/ 980 w 1020"/>
                <a:gd name="T7" fmla="*/ 0 h 80"/>
                <a:gd name="T8" fmla="*/ 40 w 1020"/>
                <a:gd name="T9" fmla="*/ 0 h 80"/>
                <a:gd name="T10" fmla="*/ 0 w 1020"/>
                <a:gd name="T11" fmla="*/ 40 h 80"/>
                <a:gd name="T12" fmla="*/ 40 w 1020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0" h="80">
                  <a:moveTo>
                    <a:pt x="40" y="80"/>
                  </a:moveTo>
                  <a:cubicBezTo>
                    <a:pt x="980" y="80"/>
                    <a:pt x="980" y="80"/>
                    <a:pt x="980" y="80"/>
                  </a:cubicBezTo>
                  <a:cubicBezTo>
                    <a:pt x="1002" y="80"/>
                    <a:pt x="1020" y="62"/>
                    <a:pt x="1020" y="40"/>
                  </a:cubicBezTo>
                  <a:cubicBezTo>
                    <a:pt x="1020" y="18"/>
                    <a:pt x="1002" y="0"/>
                    <a:pt x="98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2"/>
                    <a:pt x="18" y="80"/>
                    <a:pt x="40" y="8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19" name="Freeform 47"/>
            <p:cNvSpPr/>
            <p:nvPr/>
          </p:nvSpPr>
          <p:spPr bwMode="auto">
            <a:xfrm>
              <a:off x="4735512" y="6026150"/>
              <a:ext cx="628650" cy="82550"/>
            </a:xfrm>
            <a:custGeom>
              <a:avLst/>
              <a:gdLst>
                <a:gd name="T0" fmla="*/ 40 w 681"/>
                <a:gd name="T1" fmla="*/ 88 h 88"/>
                <a:gd name="T2" fmla="*/ 641 w 681"/>
                <a:gd name="T3" fmla="*/ 81 h 88"/>
                <a:gd name="T4" fmla="*/ 681 w 681"/>
                <a:gd name="T5" fmla="*/ 40 h 88"/>
                <a:gd name="T6" fmla="*/ 640 w 681"/>
                <a:gd name="T7" fmla="*/ 1 h 88"/>
                <a:gd name="T8" fmla="*/ 40 w 681"/>
                <a:gd name="T9" fmla="*/ 8 h 88"/>
                <a:gd name="T10" fmla="*/ 0 w 681"/>
                <a:gd name="T11" fmla="*/ 49 h 88"/>
                <a:gd name="T12" fmla="*/ 40 w 681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1" h="88">
                  <a:moveTo>
                    <a:pt x="40" y="88"/>
                  </a:moveTo>
                  <a:cubicBezTo>
                    <a:pt x="641" y="81"/>
                    <a:pt x="641" y="81"/>
                    <a:pt x="641" y="81"/>
                  </a:cubicBezTo>
                  <a:cubicBezTo>
                    <a:pt x="663" y="80"/>
                    <a:pt x="681" y="62"/>
                    <a:pt x="681" y="40"/>
                  </a:cubicBezTo>
                  <a:cubicBezTo>
                    <a:pt x="680" y="18"/>
                    <a:pt x="662" y="0"/>
                    <a:pt x="640" y="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7" y="8"/>
                    <a:pt x="0" y="26"/>
                    <a:pt x="0" y="49"/>
                  </a:cubicBezTo>
                  <a:cubicBezTo>
                    <a:pt x="0" y="71"/>
                    <a:pt x="18" y="88"/>
                    <a:pt x="40" y="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0" name="Freeform 48"/>
            <p:cNvSpPr/>
            <p:nvPr/>
          </p:nvSpPr>
          <p:spPr bwMode="auto">
            <a:xfrm>
              <a:off x="5976937" y="5969000"/>
              <a:ext cx="628650" cy="82550"/>
            </a:xfrm>
            <a:custGeom>
              <a:avLst/>
              <a:gdLst>
                <a:gd name="T0" fmla="*/ 41 w 681"/>
                <a:gd name="T1" fmla="*/ 88 h 88"/>
                <a:gd name="T2" fmla="*/ 642 w 681"/>
                <a:gd name="T3" fmla="*/ 80 h 88"/>
                <a:gd name="T4" fmla="*/ 681 w 681"/>
                <a:gd name="T5" fmla="*/ 40 h 88"/>
                <a:gd name="T6" fmla="*/ 641 w 681"/>
                <a:gd name="T7" fmla="*/ 0 h 88"/>
                <a:gd name="T8" fmla="*/ 40 w 681"/>
                <a:gd name="T9" fmla="*/ 8 h 88"/>
                <a:gd name="T10" fmla="*/ 0 w 681"/>
                <a:gd name="T11" fmla="*/ 48 h 88"/>
                <a:gd name="T12" fmla="*/ 41 w 681"/>
                <a:gd name="T13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1" h="88">
                  <a:moveTo>
                    <a:pt x="41" y="88"/>
                  </a:moveTo>
                  <a:cubicBezTo>
                    <a:pt x="642" y="80"/>
                    <a:pt x="642" y="80"/>
                    <a:pt x="642" y="80"/>
                  </a:cubicBezTo>
                  <a:cubicBezTo>
                    <a:pt x="664" y="80"/>
                    <a:pt x="681" y="62"/>
                    <a:pt x="681" y="40"/>
                  </a:cubicBezTo>
                  <a:cubicBezTo>
                    <a:pt x="681" y="18"/>
                    <a:pt x="663" y="0"/>
                    <a:pt x="641" y="0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8" y="8"/>
                    <a:pt x="0" y="26"/>
                    <a:pt x="0" y="48"/>
                  </a:cubicBezTo>
                  <a:cubicBezTo>
                    <a:pt x="1" y="70"/>
                    <a:pt x="19" y="88"/>
                    <a:pt x="41" y="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1" name="Freeform 49"/>
            <p:cNvSpPr/>
            <p:nvPr/>
          </p:nvSpPr>
          <p:spPr bwMode="auto">
            <a:xfrm>
              <a:off x="11784012" y="6061075"/>
              <a:ext cx="630238" cy="80962"/>
            </a:xfrm>
            <a:custGeom>
              <a:avLst/>
              <a:gdLst>
                <a:gd name="T0" fmla="*/ 41 w 682"/>
                <a:gd name="T1" fmla="*/ 87 h 88"/>
                <a:gd name="T2" fmla="*/ 642 w 682"/>
                <a:gd name="T3" fmla="*/ 80 h 88"/>
                <a:gd name="T4" fmla="*/ 681 w 682"/>
                <a:gd name="T5" fmla="*/ 40 h 88"/>
                <a:gd name="T6" fmla="*/ 641 w 682"/>
                <a:gd name="T7" fmla="*/ 0 h 88"/>
                <a:gd name="T8" fmla="*/ 40 w 682"/>
                <a:gd name="T9" fmla="*/ 7 h 88"/>
                <a:gd name="T10" fmla="*/ 1 w 682"/>
                <a:gd name="T11" fmla="*/ 48 h 88"/>
                <a:gd name="T12" fmla="*/ 41 w 682"/>
                <a:gd name="T13" fmla="*/ 8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82" h="88">
                  <a:moveTo>
                    <a:pt x="41" y="87"/>
                  </a:moveTo>
                  <a:cubicBezTo>
                    <a:pt x="642" y="80"/>
                    <a:pt x="642" y="80"/>
                    <a:pt x="642" y="80"/>
                  </a:cubicBezTo>
                  <a:cubicBezTo>
                    <a:pt x="664" y="80"/>
                    <a:pt x="682" y="62"/>
                    <a:pt x="681" y="40"/>
                  </a:cubicBezTo>
                  <a:cubicBezTo>
                    <a:pt x="681" y="18"/>
                    <a:pt x="663" y="0"/>
                    <a:pt x="641" y="0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18" y="8"/>
                    <a:pt x="0" y="26"/>
                    <a:pt x="1" y="48"/>
                  </a:cubicBezTo>
                  <a:cubicBezTo>
                    <a:pt x="1" y="70"/>
                    <a:pt x="19" y="88"/>
                    <a:pt x="41" y="87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2" name="Freeform 50"/>
            <p:cNvSpPr/>
            <p:nvPr/>
          </p:nvSpPr>
          <p:spPr bwMode="auto">
            <a:xfrm>
              <a:off x="7270750" y="5732463"/>
              <a:ext cx="833438" cy="401637"/>
            </a:xfrm>
            <a:custGeom>
              <a:avLst/>
              <a:gdLst>
                <a:gd name="T0" fmla="*/ 82 w 902"/>
                <a:gd name="T1" fmla="*/ 374 h 435"/>
                <a:gd name="T2" fmla="*/ 108 w 902"/>
                <a:gd name="T3" fmla="*/ 270 h 435"/>
                <a:gd name="T4" fmla="*/ 236 w 902"/>
                <a:gd name="T5" fmla="*/ 138 h 435"/>
                <a:gd name="T6" fmla="*/ 443 w 902"/>
                <a:gd name="T7" fmla="*/ 82 h 435"/>
                <a:gd name="T8" fmla="*/ 590 w 902"/>
                <a:gd name="T9" fmla="*/ 111 h 435"/>
                <a:gd name="T10" fmla="*/ 757 w 902"/>
                <a:gd name="T11" fmla="*/ 235 h 435"/>
                <a:gd name="T12" fmla="*/ 804 w 902"/>
                <a:gd name="T13" fmla="*/ 315 h 435"/>
                <a:gd name="T14" fmla="*/ 820 w 902"/>
                <a:gd name="T15" fmla="*/ 394 h 435"/>
                <a:gd name="T16" fmla="*/ 861 w 902"/>
                <a:gd name="T17" fmla="*/ 435 h 435"/>
                <a:gd name="T18" fmla="*/ 902 w 902"/>
                <a:gd name="T19" fmla="*/ 394 h 435"/>
                <a:gd name="T20" fmla="*/ 865 w 902"/>
                <a:gd name="T21" fmla="*/ 250 h 435"/>
                <a:gd name="T22" fmla="*/ 796 w 902"/>
                <a:gd name="T23" fmla="*/ 153 h 435"/>
                <a:gd name="T24" fmla="*/ 641 w 902"/>
                <a:gd name="T25" fmla="*/ 43 h 435"/>
                <a:gd name="T26" fmla="*/ 443 w 902"/>
                <a:gd name="T27" fmla="*/ 0 h 435"/>
                <a:gd name="T28" fmla="*/ 268 w 902"/>
                <a:gd name="T29" fmla="*/ 31 h 435"/>
                <a:gd name="T30" fmla="*/ 75 w 902"/>
                <a:gd name="T31" fmla="*/ 170 h 435"/>
                <a:gd name="T32" fmla="*/ 20 w 902"/>
                <a:gd name="T33" fmla="*/ 267 h 435"/>
                <a:gd name="T34" fmla="*/ 0 w 902"/>
                <a:gd name="T35" fmla="*/ 374 h 435"/>
                <a:gd name="T36" fmla="*/ 41 w 902"/>
                <a:gd name="T37" fmla="*/ 415 h 435"/>
                <a:gd name="T38" fmla="*/ 82 w 902"/>
                <a:gd name="T39" fmla="*/ 374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02" h="435">
                  <a:moveTo>
                    <a:pt x="82" y="374"/>
                  </a:moveTo>
                  <a:cubicBezTo>
                    <a:pt x="82" y="340"/>
                    <a:pt x="91" y="304"/>
                    <a:pt x="108" y="270"/>
                  </a:cubicBezTo>
                  <a:cubicBezTo>
                    <a:pt x="134" y="220"/>
                    <a:pt x="178" y="172"/>
                    <a:pt x="236" y="138"/>
                  </a:cubicBezTo>
                  <a:cubicBezTo>
                    <a:pt x="293" y="104"/>
                    <a:pt x="364" y="82"/>
                    <a:pt x="443" y="82"/>
                  </a:cubicBezTo>
                  <a:cubicBezTo>
                    <a:pt x="495" y="82"/>
                    <a:pt x="545" y="93"/>
                    <a:pt x="590" y="111"/>
                  </a:cubicBezTo>
                  <a:cubicBezTo>
                    <a:pt x="659" y="138"/>
                    <a:pt x="717" y="183"/>
                    <a:pt x="757" y="235"/>
                  </a:cubicBezTo>
                  <a:cubicBezTo>
                    <a:pt x="777" y="260"/>
                    <a:pt x="793" y="288"/>
                    <a:pt x="804" y="315"/>
                  </a:cubicBezTo>
                  <a:cubicBezTo>
                    <a:pt x="814" y="342"/>
                    <a:pt x="820" y="369"/>
                    <a:pt x="820" y="394"/>
                  </a:cubicBezTo>
                  <a:cubicBezTo>
                    <a:pt x="820" y="417"/>
                    <a:pt x="838" y="435"/>
                    <a:pt x="861" y="435"/>
                  </a:cubicBezTo>
                  <a:cubicBezTo>
                    <a:pt x="884" y="435"/>
                    <a:pt x="902" y="417"/>
                    <a:pt x="902" y="394"/>
                  </a:cubicBezTo>
                  <a:cubicBezTo>
                    <a:pt x="902" y="345"/>
                    <a:pt x="888" y="296"/>
                    <a:pt x="865" y="250"/>
                  </a:cubicBezTo>
                  <a:cubicBezTo>
                    <a:pt x="847" y="215"/>
                    <a:pt x="824" y="183"/>
                    <a:pt x="796" y="153"/>
                  </a:cubicBezTo>
                  <a:cubicBezTo>
                    <a:pt x="754" y="109"/>
                    <a:pt x="701" y="70"/>
                    <a:pt x="641" y="43"/>
                  </a:cubicBezTo>
                  <a:cubicBezTo>
                    <a:pt x="582" y="16"/>
                    <a:pt x="514" y="0"/>
                    <a:pt x="443" y="0"/>
                  </a:cubicBezTo>
                  <a:cubicBezTo>
                    <a:pt x="380" y="0"/>
                    <a:pt x="321" y="11"/>
                    <a:pt x="268" y="31"/>
                  </a:cubicBezTo>
                  <a:cubicBezTo>
                    <a:pt x="189" y="61"/>
                    <a:pt x="122" y="110"/>
                    <a:pt x="75" y="170"/>
                  </a:cubicBezTo>
                  <a:cubicBezTo>
                    <a:pt x="52" y="200"/>
                    <a:pt x="33" y="233"/>
                    <a:pt x="20" y="267"/>
                  </a:cubicBezTo>
                  <a:cubicBezTo>
                    <a:pt x="7" y="301"/>
                    <a:pt x="0" y="338"/>
                    <a:pt x="0" y="374"/>
                  </a:cubicBezTo>
                  <a:cubicBezTo>
                    <a:pt x="0" y="397"/>
                    <a:pt x="18" y="415"/>
                    <a:pt x="41" y="415"/>
                  </a:cubicBezTo>
                  <a:cubicBezTo>
                    <a:pt x="64" y="415"/>
                    <a:pt x="82" y="397"/>
                    <a:pt x="82" y="3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3" name="Freeform 51"/>
            <p:cNvSpPr/>
            <p:nvPr/>
          </p:nvSpPr>
          <p:spPr bwMode="auto">
            <a:xfrm>
              <a:off x="5413375" y="5842000"/>
              <a:ext cx="471488" cy="127000"/>
            </a:xfrm>
            <a:custGeom>
              <a:avLst/>
              <a:gdLst>
                <a:gd name="T0" fmla="*/ 39 w 510"/>
                <a:gd name="T1" fmla="*/ 138 h 138"/>
                <a:gd name="T2" fmla="*/ 49 w 510"/>
                <a:gd name="T3" fmla="*/ 138 h 138"/>
                <a:gd name="T4" fmla="*/ 80 w 510"/>
                <a:gd name="T5" fmla="*/ 135 h 138"/>
                <a:gd name="T6" fmla="*/ 127 w 510"/>
                <a:gd name="T7" fmla="*/ 119 h 138"/>
                <a:gd name="T8" fmla="*/ 188 w 510"/>
                <a:gd name="T9" fmla="*/ 92 h 138"/>
                <a:gd name="T10" fmla="*/ 213 w 510"/>
                <a:gd name="T11" fmla="*/ 83 h 138"/>
                <a:gd name="T12" fmla="*/ 234 w 510"/>
                <a:gd name="T13" fmla="*/ 80 h 138"/>
                <a:gd name="T14" fmla="*/ 234 w 510"/>
                <a:gd name="T15" fmla="*/ 80 h 138"/>
                <a:gd name="T16" fmla="*/ 234 w 510"/>
                <a:gd name="T17" fmla="*/ 80 h 138"/>
                <a:gd name="T18" fmla="*/ 254 w 510"/>
                <a:gd name="T19" fmla="*/ 82 h 138"/>
                <a:gd name="T20" fmla="*/ 301 w 510"/>
                <a:gd name="T21" fmla="*/ 94 h 138"/>
                <a:gd name="T22" fmla="*/ 385 w 510"/>
                <a:gd name="T23" fmla="*/ 122 h 138"/>
                <a:gd name="T24" fmla="*/ 427 w 510"/>
                <a:gd name="T25" fmla="*/ 133 h 138"/>
                <a:gd name="T26" fmla="*/ 470 w 510"/>
                <a:gd name="T27" fmla="*/ 138 h 138"/>
                <a:gd name="T28" fmla="*/ 510 w 510"/>
                <a:gd name="T29" fmla="*/ 98 h 138"/>
                <a:gd name="T30" fmla="*/ 470 w 510"/>
                <a:gd name="T31" fmla="*/ 58 h 138"/>
                <a:gd name="T32" fmla="*/ 451 w 510"/>
                <a:gd name="T33" fmla="*/ 56 h 138"/>
                <a:gd name="T34" fmla="*/ 405 w 510"/>
                <a:gd name="T35" fmla="*/ 44 h 138"/>
                <a:gd name="T36" fmla="*/ 321 w 510"/>
                <a:gd name="T37" fmla="*/ 16 h 138"/>
                <a:gd name="T38" fmla="*/ 277 w 510"/>
                <a:gd name="T39" fmla="*/ 5 h 138"/>
                <a:gd name="T40" fmla="*/ 234 w 510"/>
                <a:gd name="T41" fmla="*/ 0 h 138"/>
                <a:gd name="T42" fmla="*/ 234 w 510"/>
                <a:gd name="T43" fmla="*/ 0 h 138"/>
                <a:gd name="T44" fmla="*/ 234 w 510"/>
                <a:gd name="T45" fmla="*/ 0 h 138"/>
                <a:gd name="T46" fmla="*/ 202 w 510"/>
                <a:gd name="T47" fmla="*/ 3 h 138"/>
                <a:gd name="T48" fmla="*/ 154 w 510"/>
                <a:gd name="T49" fmla="*/ 19 h 138"/>
                <a:gd name="T50" fmla="*/ 93 w 510"/>
                <a:gd name="T51" fmla="*/ 47 h 138"/>
                <a:gd name="T52" fmla="*/ 69 w 510"/>
                <a:gd name="T53" fmla="*/ 55 h 138"/>
                <a:gd name="T54" fmla="*/ 49 w 510"/>
                <a:gd name="T55" fmla="*/ 58 h 138"/>
                <a:gd name="T56" fmla="*/ 45 w 510"/>
                <a:gd name="T57" fmla="*/ 58 h 138"/>
                <a:gd name="T58" fmla="*/ 2 w 510"/>
                <a:gd name="T59" fmla="*/ 95 h 138"/>
                <a:gd name="T60" fmla="*/ 39 w 510"/>
                <a:gd name="T61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10" h="138">
                  <a:moveTo>
                    <a:pt x="39" y="138"/>
                  </a:moveTo>
                  <a:cubicBezTo>
                    <a:pt x="42" y="138"/>
                    <a:pt x="46" y="138"/>
                    <a:pt x="49" y="138"/>
                  </a:cubicBezTo>
                  <a:cubicBezTo>
                    <a:pt x="60" y="138"/>
                    <a:pt x="70" y="137"/>
                    <a:pt x="80" y="135"/>
                  </a:cubicBezTo>
                  <a:cubicBezTo>
                    <a:pt x="97" y="131"/>
                    <a:pt x="113" y="125"/>
                    <a:pt x="127" y="119"/>
                  </a:cubicBezTo>
                  <a:cubicBezTo>
                    <a:pt x="149" y="110"/>
                    <a:pt x="170" y="99"/>
                    <a:pt x="188" y="92"/>
                  </a:cubicBezTo>
                  <a:cubicBezTo>
                    <a:pt x="197" y="88"/>
                    <a:pt x="205" y="85"/>
                    <a:pt x="213" y="83"/>
                  </a:cubicBezTo>
                  <a:cubicBezTo>
                    <a:pt x="221" y="81"/>
                    <a:pt x="228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4" y="80"/>
                    <a:pt x="234" y="80"/>
                    <a:pt x="234" y="80"/>
                  </a:cubicBezTo>
                  <a:cubicBezTo>
                    <a:pt x="239" y="80"/>
                    <a:pt x="246" y="80"/>
                    <a:pt x="254" y="82"/>
                  </a:cubicBezTo>
                  <a:cubicBezTo>
                    <a:pt x="267" y="84"/>
                    <a:pt x="283" y="88"/>
                    <a:pt x="301" y="94"/>
                  </a:cubicBezTo>
                  <a:cubicBezTo>
                    <a:pt x="327" y="102"/>
                    <a:pt x="356" y="113"/>
                    <a:pt x="385" y="122"/>
                  </a:cubicBezTo>
                  <a:cubicBezTo>
                    <a:pt x="399" y="126"/>
                    <a:pt x="413" y="130"/>
                    <a:pt x="427" y="133"/>
                  </a:cubicBezTo>
                  <a:cubicBezTo>
                    <a:pt x="442" y="136"/>
                    <a:pt x="456" y="138"/>
                    <a:pt x="470" y="138"/>
                  </a:cubicBezTo>
                  <a:cubicBezTo>
                    <a:pt x="492" y="138"/>
                    <a:pt x="510" y="120"/>
                    <a:pt x="510" y="98"/>
                  </a:cubicBezTo>
                  <a:cubicBezTo>
                    <a:pt x="510" y="76"/>
                    <a:pt x="492" y="58"/>
                    <a:pt x="470" y="58"/>
                  </a:cubicBezTo>
                  <a:cubicBezTo>
                    <a:pt x="465" y="58"/>
                    <a:pt x="459" y="57"/>
                    <a:pt x="451" y="56"/>
                  </a:cubicBezTo>
                  <a:cubicBezTo>
                    <a:pt x="438" y="54"/>
                    <a:pt x="422" y="49"/>
                    <a:pt x="405" y="44"/>
                  </a:cubicBezTo>
                  <a:cubicBezTo>
                    <a:pt x="378" y="36"/>
                    <a:pt x="349" y="25"/>
                    <a:pt x="321" y="16"/>
                  </a:cubicBezTo>
                  <a:cubicBezTo>
                    <a:pt x="306" y="12"/>
                    <a:pt x="292" y="8"/>
                    <a:pt x="277" y="5"/>
                  </a:cubicBezTo>
                  <a:cubicBezTo>
                    <a:pt x="263" y="2"/>
                    <a:pt x="249" y="0"/>
                    <a:pt x="234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223" y="0"/>
                    <a:pt x="212" y="1"/>
                    <a:pt x="202" y="3"/>
                  </a:cubicBezTo>
                  <a:cubicBezTo>
                    <a:pt x="185" y="7"/>
                    <a:pt x="169" y="13"/>
                    <a:pt x="154" y="19"/>
                  </a:cubicBezTo>
                  <a:cubicBezTo>
                    <a:pt x="132" y="29"/>
                    <a:pt x="111" y="39"/>
                    <a:pt x="93" y="47"/>
                  </a:cubicBezTo>
                  <a:cubicBezTo>
                    <a:pt x="84" y="50"/>
                    <a:pt x="76" y="53"/>
                    <a:pt x="69" y="55"/>
                  </a:cubicBezTo>
                  <a:cubicBezTo>
                    <a:pt x="61" y="57"/>
                    <a:pt x="55" y="58"/>
                    <a:pt x="49" y="58"/>
                  </a:cubicBezTo>
                  <a:cubicBezTo>
                    <a:pt x="48" y="58"/>
                    <a:pt x="47" y="58"/>
                    <a:pt x="45" y="58"/>
                  </a:cubicBezTo>
                  <a:cubicBezTo>
                    <a:pt x="23" y="56"/>
                    <a:pt x="4" y="73"/>
                    <a:pt x="2" y="95"/>
                  </a:cubicBezTo>
                  <a:cubicBezTo>
                    <a:pt x="0" y="117"/>
                    <a:pt x="17" y="136"/>
                    <a:pt x="39" y="1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4" name="Freeform 52"/>
            <p:cNvSpPr/>
            <p:nvPr/>
          </p:nvSpPr>
          <p:spPr bwMode="auto">
            <a:xfrm>
              <a:off x="10785475" y="6003925"/>
              <a:ext cx="322263" cy="74612"/>
            </a:xfrm>
            <a:custGeom>
              <a:avLst/>
              <a:gdLst>
                <a:gd name="T0" fmla="*/ 38 w 349"/>
                <a:gd name="T1" fmla="*/ 80 h 80"/>
                <a:gd name="T2" fmla="*/ 313 w 349"/>
                <a:gd name="T3" fmla="*/ 73 h 80"/>
                <a:gd name="T4" fmla="*/ 348 w 349"/>
                <a:gd name="T5" fmla="*/ 36 h 80"/>
                <a:gd name="T6" fmla="*/ 311 w 349"/>
                <a:gd name="T7" fmla="*/ 0 h 80"/>
                <a:gd name="T8" fmla="*/ 36 w 349"/>
                <a:gd name="T9" fmla="*/ 7 h 80"/>
                <a:gd name="T10" fmla="*/ 1 w 349"/>
                <a:gd name="T11" fmla="*/ 44 h 80"/>
                <a:gd name="T12" fmla="*/ 38 w 349"/>
                <a:gd name="T13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9" h="80">
                  <a:moveTo>
                    <a:pt x="38" y="80"/>
                  </a:moveTo>
                  <a:cubicBezTo>
                    <a:pt x="313" y="73"/>
                    <a:pt x="313" y="73"/>
                    <a:pt x="313" y="73"/>
                  </a:cubicBezTo>
                  <a:cubicBezTo>
                    <a:pt x="333" y="72"/>
                    <a:pt x="349" y="56"/>
                    <a:pt x="348" y="36"/>
                  </a:cubicBezTo>
                  <a:cubicBezTo>
                    <a:pt x="348" y="16"/>
                    <a:pt x="331" y="0"/>
                    <a:pt x="311" y="0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16" y="8"/>
                    <a:pt x="0" y="24"/>
                    <a:pt x="1" y="44"/>
                  </a:cubicBezTo>
                  <a:cubicBezTo>
                    <a:pt x="1" y="64"/>
                    <a:pt x="18" y="80"/>
                    <a:pt x="38" y="8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  <p:sp>
          <p:nvSpPr>
            <p:cNvPr id="25" name="Freeform 53"/>
            <p:cNvSpPr/>
            <p:nvPr/>
          </p:nvSpPr>
          <p:spPr bwMode="auto">
            <a:xfrm>
              <a:off x="8026400" y="6040438"/>
              <a:ext cx="406400" cy="84137"/>
            </a:xfrm>
            <a:custGeom>
              <a:avLst/>
              <a:gdLst>
                <a:gd name="T0" fmla="*/ 43 w 440"/>
                <a:gd name="T1" fmla="*/ 90 h 90"/>
                <a:gd name="T2" fmla="*/ 399 w 440"/>
                <a:gd name="T3" fmla="*/ 83 h 90"/>
                <a:gd name="T4" fmla="*/ 439 w 440"/>
                <a:gd name="T5" fmla="*/ 41 h 90"/>
                <a:gd name="T6" fmla="*/ 397 w 440"/>
                <a:gd name="T7" fmla="*/ 0 h 90"/>
                <a:gd name="T8" fmla="*/ 41 w 440"/>
                <a:gd name="T9" fmla="*/ 7 h 90"/>
                <a:gd name="T10" fmla="*/ 1 w 440"/>
                <a:gd name="T11" fmla="*/ 49 h 90"/>
                <a:gd name="T12" fmla="*/ 43 w 440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0" h="90">
                  <a:moveTo>
                    <a:pt x="43" y="90"/>
                  </a:moveTo>
                  <a:cubicBezTo>
                    <a:pt x="399" y="83"/>
                    <a:pt x="399" y="83"/>
                    <a:pt x="399" y="83"/>
                  </a:cubicBezTo>
                  <a:cubicBezTo>
                    <a:pt x="422" y="82"/>
                    <a:pt x="440" y="63"/>
                    <a:pt x="439" y="41"/>
                  </a:cubicBezTo>
                  <a:cubicBezTo>
                    <a:pt x="439" y="18"/>
                    <a:pt x="420" y="0"/>
                    <a:pt x="397" y="0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18" y="8"/>
                    <a:pt x="0" y="27"/>
                    <a:pt x="1" y="49"/>
                  </a:cubicBezTo>
                  <a:cubicBezTo>
                    <a:pt x="1" y="72"/>
                    <a:pt x="20" y="90"/>
                    <a:pt x="43" y="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91423" tIns="45712" rIns="91423" bIns="45712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eaVert" lIns="91423" tIns="45712" rIns="91423" bIns="45712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47E94C04-4555-46F4-824A-AA0771F443D7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1835C7D2-DF4F-4393-9E57-CA4F9FD52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 lIns="91423" tIns="45712" rIns="91423" bIns="45712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74640"/>
            <a:ext cx="8026400" cy="5851525"/>
          </a:xfrm>
          <a:prstGeom prst="rect">
            <a:avLst/>
          </a:prstGeom>
        </p:spPr>
        <p:txBody>
          <a:bodyPr vert="eaVert" lIns="91423" tIns="45712" rIns="91423" bIns="45712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47E94C04-4555-46F4-824A-AA0771F443D7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1835C7D2-DF4F-4393-9E57-CA4F9FD52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91423" tIns="45712" rIns="91423" bIns="45712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lIns="91423" tIns="45712" rIns="91423" bIns="45712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47E94C04-4555-46F4-824A-AA0771F443D7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1835C7D2-DF4F-4393-9E57-CA4F9FD52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5"/>
          <p:cNvSpPr>
            <a:spLocks noChangeArrowheads="1"/>
          </p:cNvSpPr>
          <p:nvPr userDrawn="1"/>
        </p:nvSpPr>
        <p:spPr bwMode="auto">
          <a:xfrm>
            <a:off x="0" y="0"/>
            <a:ext cx="12192001" cy="6865937"/>
          </a:xfrm>
          <a:prstGeom prst="rect">
            <a:avLst/>
          </a:prstGeom>
          <a:solidFill>
            <a:srgbClr val="B0DD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 sz="180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91423" tIns="45712" rIns="91423" bIns="45712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1" y="1600203"/>
            <a:ext cx="5384800" cy="4525963"/>
          </a:xfrm>
          <a:prstGeom prst="rect">
            <a:avLst/>
          </a:prstGeom>
        </p:spPr>
        <p:txBody>
          <a:bodyPr lIns="91423" tIns="45712" rIns="91423" bIns="45712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 lIns="91423" tIns="45712" rIns="91423" bIns="45712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47E94C04-4555-46F4-824A-AA0771F443D7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1835C7D2-DF4F-4393-9E57-CA4F9FD52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91423" tIns="45712" rIns="91423" bIns="45712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  <a:prstGeom prst="rect">
            <a:avLst/>
          </a:prstGeom>
        </p:spPr>
        <p:txBody>
          <a:bodyPr lIns="91423" tIns="45712" rIns="91423" bIns="45712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6"/>
            <a:ext cx="5386917" cy="3951288"/>
          </a:xfrm>
          <a:prstGeom prst="rect">
            <a:avLst/>
          </a:prstGeom>
        </p:spPr>
        <p:txBody>
          <a:bodyPr lIns="91423" tIns="45712" rIns="91423" bIns="45712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5"/>
            <a:ext cx="5389033" cy="639763"/>
          </a:xfrm>
          <a:prstGeom prst="rect">
            <a:avLst/>
          </a:prstGeom>
        </p:spPr>
        <p:txBody>
          <a:bodyPr lIns="91423" tIns="45712" rIns="91423" bIns="45712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6"/>
            <a:ext cx="5389033" cy="3951288"/>
          </a:xfrm>
          <a:prstGeom prst="rect">
            <a:avLst/>
          </a:prstGeom>
        </p:spPr>
        <p:txBody>
          <a:bodyPr lIns="91423" tIns="45712" rIns="91423" bIns="45712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47E94C04-4555-46F4-824A-AA0771F443D7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1835C7D2-DF4F-4393-9E57-CA4F9FD52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lIns="91423" tIns="45712" rIns="91423" bIns="45712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47E94C04-4555-46F4-824A-AA0771F443D7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1835C7D2-DF4F-4393-9E57-CA4F9FD52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47E94C04-4555-46F4-824A-AA0771F443D7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1835C7D2-DF4F-4393-9E57-CA4F9FD52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51"/>
            <a:ext cx="4011084" cy="1162051"/>
          </a:xfrm>
          <a:prstGeom prst="rect">
            <a:avLst/>
          </a:prstGeom>
        </p:spPr>
        <p:txBody>
          <a:bodyPr lIns="91423" tIns="45712" rIns="91423" bIns="45712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  <a:prstGeom prst="rect">
            <a:avLst/>
          </a:prstGeom>
        </p:spPr>
        <p:txBody>
          <a:bodyPr lIns="91423" tIns="45712" rIns="91423" bIns="45712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  <a:prstGeom prst="rect">
            <a:avLst/>
          </a:prstGeom>
        </p:spPr>
        <p:txBody>
          <a:bodyPr lIns="91423" tIns="45712" rIns="91423" bIns="45712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47E94C04-4555-46F4-824A-AA0771F443D7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1835C7D2-DF4F-4393-9E57-CA4F9FD52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9"/>
          </a:xfrm>
          <a:prstGeom prst="rect">
            <a:avLst/>
          </a:prstGeom>
        </p:spPr>
        <p:txBody>
          <a:bodyPr lIns="91423" tIns="45712" rIns="91423" bIns="45712"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6"/>
            <a:ext cx="7315200" cy="4114800"/>
          </a:xfrm>
          <a:prstGeom prst="rect">
            <a:avLst/>
          </a:prstGeom>
        </p:spPr>
        <p:txBody>
          <a:bodyPr lIns="91423" tIns="45712" rIns="91423" bIns="45712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  <a:prstGeom prst="rect">
            <a:avLst/>
          </a:prstGeom>
        </p:spPr>
        <p:txBody>
          <a:bodyPr lIns="91423" tIns="45712" rIns="91423" bIns="45712"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47E94C04-4555-46F4-824A-AA0771F443D7}" type="datetimeFigureOut">
              <a:rPr lang="zh-CN" altLang="en-US" smtClean="0"/>
              <a:pPr/>
              <a:t>2020/7/7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lIns="91423" tIns="45712" rIns="91423" bIns="45712"/>
          <a:lstStyle/>
          <a:p>
            <a:fld id="{1835C7D2-DF4F-4393-9E57-CA4F9FD52007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3765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3765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3765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336678" y="128590"/>
            <a:ext cx="12571413" cy="922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420730" y="4161262"/>
            <a:ext cx="864352" cy="950043"/>
            <a:chOff x="8432048" y="2970046"/>
            <a:chExt cx="2209800" cy="2428875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741438" y="4674064"/>
            <a:ext cx="1619251" cy="1779587"/>
            <a:chOff x="2195512" y="6935788"/>
            <a:chExt cx="1619251" cy="1779587"/>
          </a:xfrm>
        </p:grpSpPr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382837" y="7591425"/>
              <a:ext cx="1300163" cy="10715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290762" y="8245475"/>
              <a:ext cx="1347788" cy="469900"/>
            </a:xfrm>
            <a:custGeom>
              <a:avLst/>
              <a:gdLst>
                <a:gd name="T0" fmla="*/ 1407 w 1459"/>
                <a:gd name="T1" fmla="*/ 26 h 508"/>
                <a:gd name="T2" fmla="*/ 1394 w 1459"/>
                <a:gd name="T3" fmla="*/ 110 h 508"/>
                <a:gd name="T4" fmla="*/ 1312 w 1459"/>
                <a:gd name="T5" fmla="*/ 244 h 508"/>
                <a:gd name="T6" fmla="*/ 1070 w 1459"/>
                <a:gd name="T7" fmla="*/ 397 h 508"/>
                <a:gd name="T8" fmla="*/ 729 w 1459"/>
                <a:gd name="T9" fmla="*/ 456 h 508"/>
                <a:gd name="T10" fmla="*/ 462 w 1459"/>
                <a:gd name="T11" fmla="*/ 421 h 508"/>
                <a:gd name="T12" fmla="*/ 164 w 1459"/>
                <a:gd name="T13" fmla="*/ 262 h 508"/>
                <a:gd name="T14" fmla="*/ 81 w 1459"/>
                <a:gd name="T15" fmla="*/ 150 h 508"/>
                <a:gd name="T16" fmla="*/ 52 w 1459"/>
                <a:gd name="T17" fmla="*/ 26 h 508"/>
                <a:gd name="T18" fmla="*/ 26 w 1459"/>
                <a:gd name="T19" fmla="*/ 0 h 508"/>
                <a:gd name="T20" fmla="*/ 0 w 1459"/>
                <a:gd name="T21" fmla="*/ 26 h 508"/>
                <a:gd name="T22" fmla="*/ 15 w 1459"/>
                <a:gd name="T23" fmla="*/ 125 h 508"/>
                <a:gd name="T24" fmla="*/ 109 w 1459"/>
                <a:gd name="T25" fmla="*/ 280 h 508"/>
                <a:gd name="T26" fmla="*/ 370 w 1459"/>
                <a:gd name="T27" fmla="*/ 446 h 508"/>
                <a:gd name="T28" fmla="*/ 729 w 1459"/>
                <a:gd name="T29" fmla="*/ 508 h 508"/>
                <a:gd name="T30" fmla="*/ 1010 w 1459"/>
                <a:gd name="T31" fmla="*/ 471 h 508"/>
                <a:gd name="T32" fmla="*/ 1331 w 1459"/>
                <a:gd name="T33" fmla="*/ 299 h 508"/>
                <a:gd name="T34" fmla="*/ 1425 w 1459"/>
                <a:gd name="T35" fmla="*/ 172 h 508"/>
                <a:gd name="T36" fmla="*/ 1459 w 1459"/>
                <a:gd name="T37" fmla="*/ 26 h 508"/>
                <a:gd name="T38" fmla="*/ 1433 w 1459"/>
                <a:gd name="T39" fmla="*/ 0 h 508"/>
                <a:gd name="T40" fmla="*/ 1407 w 1459"/>
                <a:gd name="T41" fmla="*/ 2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59" h="508">
                  <a:moveTo>
                    <a:pt x="1407" y="26"/>
                  </a:moveTo>
                  <a:cubicBezTo>
                    <a:pt x="1407" y="54"/>
                    <a:pt x="1402" y="82"/>
                    <a:pt x="1394" y="110"/>
                  </a:cubicBezTo>
                  <a:cubicBezTo>
                    <a:pt x="1379" y="157"/>
                    <a:pt x="1351" y="203"/>
                    <a:pt x="1312" y="244"/>
                  </a:cubicBezTo>
                  <a:cubicBezTo>
                    <a:pt x="1254" y="307"/>
                    <a:pt x="1171" y="360"/>
                    <a:pt x="1070" y="397"/>
                  </a:cubicBezTo>
                  <a:cubicBezTo>
                    <a:pt x="970" y="434"/>
                    <a:pt x="854" y="456"/>
                    <a:pt x="729" y="456"/>
                  </a:cubicBezTo>
                  <a:cubicBezTo>
                    <a:pt x="635" y="456"/>
                    <a:pt x="544" y="443"/>
                    <a:pt x="462" y="421"/>
                  </a:cubicBezTo>
                  <a:cubicBezTo>
                    <a:pt x="340" y="387"/>
                    <a:pt x="236" y="331"/>
                    <a:pt x="164" y="262"/>
                  </a:cubicBezTo>
                  <a:cubicBezTo>
                    <a:pt x="128" y="227"/>
                    <a:pt x="100" y="190"/>
                    <a:pt x="81" y="150"/>
                  </a:cubicBezTo>
                  <a:cubicBezTo>
                    <a:pt x="62" y="110"/>
                    <a:pt x="52" y="69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60"/>
                    <a:pt x="5" y="93"/>
                    <a:pt x="15" y="125"/>
                  </a:cubicBezTo>
                  <a:cubicBezTo>
                    <a:pt x="33" y="182"/>
                    <a:pt x="65" y="234"/>
                    <a:pt x="109" y="280"/>
                  </a:cubicBezTo>
                  <a:cubicBezTo>
                    <a:pt x="174" y="349"/>
                    <a:pt x="264" y="406"/>
                    <a:pt x="370" y="446"/>
                  </a:cubicBezTo>
                  <a:cubicBezTo>
                    <a:pt x="476" y="485"/>
                    <a:pt x="599" y="508"/>
                    <a:pt x="729" y="508"/>
                  </a:cubicBezTo>
                  <a:cubicBezTo>
                    <a:pt x="829" y="508"/>
                    <a:pt x="924" y="495"/>
                    <a:pt x="1010" y="471"/>
                  </a:cubicBezTo>
                  <a:cubicBezTo>
                    <a:pt x="1140" y="435"/>
                    <a:pt x="1251" y="376"/>
                    <a:pt x="1331" y="299"/>
                  </a:cubicBezTo>
                  <a:cubicBezTo>
                    <a:pt x="1371" y="261"/>
                    <a:pt x="1403" y="219"/>
                    <a:pt x="1425" y="172"/>
                  </a:cubicBezTo>
                  <a:cubicBezTo>
                    <a:pt x="1447" y="126"/>
                    <a:pt x="1459" y="77"/>
                    <a:pt x="1459" y="26"/>
                  </a:cubicBezTo>
                  <a:cubicBezTo>
                    <a:pt x="1459" y="11"/>
                    <a:pt x="1447" y="0"/>
                    <a:pt x="1433" y="0"/>
                  </a:cubicBezTo>
                  <a:cubicBezTo>
                    <a:pt x="1419" y="0"/>
                    <a:pt x="1407" y="11"/>
                    <a:pt x="1407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581275" y="7027863"/>
              <a:ext cx="904875" cy="1016000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2822575" y="7472363"/>
              <a:ext cx="415925" cy="131762"/>
            </a:xfrm>
            <a:custGeom>
              <a:avLst/>
              <a:gdLst>
                <a:gd name="T0" fmla="*/ 0 w 450"/>
                <a:gd name="T1" fmla="*/ 142 h 142"/>
                <a:gd name="T2" fmla="*/ 211 w 450"/>
                <a:gd name="T3" fmla="*/ 2 h 142"/>
                <a:gd name="T4" fmla="*/ 450 w 450"/>
                <a:gd name="T5" fmla="*/ 142 h 142"/>
                <a:gd name="T6" fmla="*/ 0 w 450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142">
                  <a:moveTo>
                    <a:pt x="0" y="142"/>
                  </a:moveTo>
                  <a:cubicBezTo>
                    <a:pt x="0" y="142"/>
                    <a:pt x="148" y="4"/>
                    <a:pt x="211" y="2"/>
                  </a:cubicBezTo>
                  <a:cubicBezTo>
                    <a:pt x="280" y="0"/>
                    <a:pt x="450" y="142"/>
                    <a:pt x="450" y="142"/>
                  </a:cubicBezTo>
                  <a:lnTo>
                    <a:pt x="0" y="142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892425" y="7605713"/>
              <a:ext cx="282575" cy="88900"/>
            </a:xfrm>
            <a:custGeom>
              <a:avLst/>
              <a:gdLst>
                <a:gd name="T0" fmla="*/ 0 w 306"/>
                <a:gd name="T1" fmla="*/ 0 h 97"/>
                <a:gd name="T2" fmla="*/ 143 w 306"/>
                <a:gd name="T3" fmla="*/ 96 h 97"/>
                <a:gd name="T4" fmla="*/ 306 w 306"/>
                <a:gd name="T5" fmla="*/ 0 h 97"/>
                <a:gd name="T6" fmla="*/ 0 w 306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97">
                  <a:moveTo>
                    <a:pt x="0" y="0"/>
                  </a:moveTo>
                  <a:cubicBezTo>
                    <a:pt x="0" y="0"/>
                    <a:pt x="100" y="95"/>
                    <a:pt x="143" y="96"/>
                  </a:cubicBezTo>
                  <a:cubicBezTo>
                    <a:pt x="190" y="97"/>
                    <a:pt x="306" y="0"/>
                    <a:pt x="3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700337" y="741362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3190875" y="740727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546475" y="7816850"/>
              <a:ext cx="268288" cy="454025"/>
            </a:xfrm>
            <a:custGeom>
              <a:avLst/>
              <a:gdLst>
                <a:gd name="T0" fmla="*/ 260 w 289"/>
                <a:gd name="T1" fmla="*/ 220 h 492"/>
                <a:gd name="T2" fmla="*/ 196 w 289"/>
                <a:gd name="T3" fmla="*/ 478 h 492"/>
                <a:gd name="T4" fmla="*/ 29 w 289"/>
                <a:gd name="T5" fmla="*/ 272 h 492"/>
                <a:gd name="T6" fmla="*/ 93 w 289"/>
                <a:gd name="T7" fmla="*/ 14 h 492"/>
                <a:gd name="T8" fmla="*/ 260 w 289"/>
                <a:gd name="T9" fmla="*/ 22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492">
                  <a:moveTo>
                    <a:pt x="260" y="220"/>
                  </a:moveTo>
                  <a:cubicBezTo>
                    <a:pt x="289" y="348"/>
                    <a:pt x="260" y="463"/>
                    <a:pt x="196" y="478"/>
                  </a:cubicBezTo>
                  <a:cubicBezTo>
                    <a:pt x="132" y="492"/>
                    <a:pt x="57" y="400"/>
                    <a:pt x="29" y="272"/>
                  </a:cubicBezTo>
                  <a:cubicBezTo>
                    <a:pt x="0" y="144"/>
                    <a:pt x="29" y="29"/>
                    <a:pt x="93" y="14"/>
                  </a:cubicBezTo>
                  <a:cubicBezTo>
                    <a:pt x="157" y="0"/>
                    <a:pt x="232" y="92"/>
                    <a:pt x="260" y="22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2520950" y="6935788"/>
              <a:ext cx="946150" cy="500062"/>
            </a:xfrm>
            <a:custGeom>
              <a:avLst/>
              <a:gdLst>
                <a:gd name="T0" fmla="*/ 61 w 1023"/>
                <a:gd name="T1" fmla="*/ 511 h 541"/>
                <a:gd name="T2" fmla="*/ 97 w 1023"/>
                <a:gd name="T3" fmla="*/ 336 h 541"/>
                <a:gd name="T4" fmla="*/ 260 w 1023"/>
                <a:gd name="T5" fmla="*/ 138 h 541"/>
                <a:gd name="T6" fmla="*/ 512 w 1023"/>
                <a:gd name="T7" fmla="*/ 61 h 541"/>
                <a:gd name="T8" fmla="*/ 687 w 1023"/>
                <a:gd name="T9" fmla="*/ 96 h 541"/>
                <a:gd name="T10" fmla="*/ 885 w 1023"/>
                <a:gd name="T11" fmla="*/ 259 h 541"/>
                <a:gd name="T12" fmla="*/ 962 w 1023"/>
                <a:gd name="T13" fmla="*/ 511 h 541"/>
                <a:gd name="T14" fmla="*/ 992 w 1023"/>
                <a:gd name="T15" fmla="*/ 541 h 541"/>
                <a:gd name="T16" fmla="*/ 1023 w 1023"/>
                <a:gd name="T17" fmla="*/ 511 h 541"/>
                <a:gd name="T18" fmla="*/ 983 w 1023"/>
                <a:gd name="T19" fmla="*/ 312 h 541"/>
                <a:gd name="T20" fmla="*/ 797 w 1023"/>
                <a:gd name="T21" fmla="*/ 87 h 541"/>
                <a:gd name="T22" fmla="*/ 512 w 1023"/>
                <a:gd name="T23" fmla="*/ 0 h 541"/>
                <a:gd name="T24" fmla="*/ 313 w 1023"/>
                <a:gd name="T25" fmla="*/ 40 h 541"/>
                <a:gd name="T26" fmla="*/ 88 w 1023"/>
                <a:gd name="T27" fmla="*/ 225 h 541"/>
                <a:gd name="T28" fmla="*/ 0 w 1023"/>
                <a:gd name="T29" fmla="*/ 511 h 541"/>
                <a:gd name="T30" fmla="*/ 31 w 1023"/>
                <a:gd name="T31" fmla="*/ 541 h 541"/>
                <a:gd name="T32" fmla="*/ 61 w 1023"/>
                <a:gd name="T33" fmla="*/ 51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3" h="541">
                  <a:moveTo>
                    <a:pt x="61" y="511"/>
                  </a:moveTo>
                  <a:cubicBezTo>
                    <a:pt x="61" y="449"/>
                    <a:pt x="74" y="390"/>
                    <a:pt x="97" y="336"/>
                  </a:cubicBezTo>
                  <a:cubicBezTo>
                    <a:pt x="131" y="255"/>
                    <a:pt x="188" y="186"/>
                    <a:pt x="260" y="138"/>
                  </a:cubicBezTo>
                  <a:cubicBezTo>
                    <a:pt x="332" y="89"/>
                    <a:pt x="418" y="61"/>
                    <a:pt x="512" y="61"/>
                  </a:cubicBezTo>
                  <a:cubicBezTo>
                    <a:pt x="574" y="61"/>
                    <a:pt x="633" y="73"/>
                    <a:pt x="687" y="96"/>
                  </a:cubicBezTo>
                  <a:cubicBezTo>
                    <a:pt x="768" y="130"/>
                    <a:pt x="837" y="187"/>
                    <a:pt x="885" y="259"/>
                  </a:cubicBezTo>
                  <a:cubicBezTo>
                    <a:pt x="934" y="331"/>
                    <a:pt x="962" y="418"/>
                    <a:pt x="962" y="511"/>
                  </a:cubicBezTo>
                  <a:cubicBezTo>
                    <a:pt x="962" y="528"/>
                    <a:pt x="976" y="541"/>
                    <a:pt x="992" y="541"/>
                  </a:cubicBezTo>
                  <a:cubicBezTo>
                    <a:pt x="1009" y="541"/>
                    <a:pt x="1023" y="528"/>
                    <a:pt x="1023" y="511"/>
                  </a:cubicBezTo>
                  <a:cubicBezTo>
                    <a:pt x="1023" y="441"/>
                    <a:pt x="1008" y="373"/>
                    <a:pt x="983" y="312"/>
                  </a:cubicBezTo>
                  <a:cubicBezTo>
                    <a:pt x="944" y="220"/>
                    <a:pt x="879" y="142"/>
                    <a:pt x="797" y="87"/>
                  </a:cubicBezTo>
                  <a:cubicBezTo>
                    <a:pt x="716" y="32"/>
                    <a:pt x="617" y="0"/>
                    <a:pt x="512" y="0"/>
                  </a:cubicBezTo>
                  <a:cubicBezTo>
                    <a:pt x="441" y="0"/>
                    <a:pt x="374" y="14"/>
                    <a:pt x="313" y="40"/>
                  </a:cubicBezTo>
                  <a:cubicBezTo>
                    <a:pt x="221" y="79"/>
                    <a:pt x="143" y="144"/>
                    <a:pt x="88" y="225"/>
                  </a:cubicBezTo>
                  <a:cubicBezTo>
                    <a:pt x="33" y="307"/>
                    <a:pt x="0" y="405"/>
                    <a:pt x="0" y="511"/>
                  </a:cubicBezTo>
                  <a:cubicBezTo>
                    <a:pt x="0" y="528"/>
                    <a:pt x="14" y="541"/>
                    <a:pt x="31" y="541"/>
                  </a:cubicBezTo>
                  <a:cubicBezTo>
                    <a:pt x="48" y="541"/>
                    <a:pt x="61" y="528"/>
                    <a:pt x="61" y="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2386012" y="7437438"/>
              <a:ext cx="203200" cy="403225"/>
            </a:xfrm>
            <a:custGeom>
              <a:avLst/>
              <a:gdLst>
                <a:gd name="T0" fmla="*/ 128 w 221"/>
                <a:gd name="T1" fmla="*/ 30 h 437"/>
                <a:gd name="T2" fmla="*/ 128 w 221"/>
                <a:gd name="T3" fmla="*/ 43 h 437"/>
                <a:gd name="T4" fmla="*/ 132 w 221"/>
                <a:gd name="T5" fmla="*/ 138 h 437"/>
                <a:gd name="T6" fmla="*/ 159 w 221"/>
                <a:gd name="T7" fmla="*/ 282 h 437"/>
                <a:gd name="T8" fmla="*/ 188 w 221"/>
                <a:gd name="T9" fmla="*/ 274 h 437"/>
                <a:gd name="T10" fmla="*/ 167 w 221"/>
                <a:gd name="T11" fmla="*/ 252 h 437"/>
                <a:gd name="T12" fmla="*/ 51 w 221"/>
                <a:gd name="T13" fmla="*/ 355 h 437"/>
                <a:gd name="T14" fmla="*/ 27 w 221"/>
                <a:gd name="T15" fmla="*/ 372 h 437"/>
                <a:gd name="T16" fmla="*/ 22 w 221"/>
                <a:gd name="T17" fmla="*/ 374 h 437"/>
                <a:gd name="T18" fmla="*/ 22 w 221"/>
                <a:gd name="T19" fmla="*/ 375 h 437"/>
                <a:gd name="T20" fmla="*/ 29 w 221"/>
                <a:gd name="T21" fmla="*/ 389 h 437"/>
                <a:gd name="T22" fmla="*/ 22 w 221"/>
                <a:gd name="T23" fmla="*/ 374 h 437"/>
                <a:gd name="T24" fmla="*/ 22 w 221"/>
                <a:gd name="T25" fmla="*/ 375 h 437"/>
                <a:gd name="T26" fmla="*/ 29 w 221"/>
                <a:gd name="T27" fmla="*/ 389 h 437"/>
                <a:gd name="T28" fmla="*/ 22 w 221"/>
                <a:gd name="T29" fmla="*/ 374 h 437"/>
                <a:gd name="T30" fmla="*/ 6 w 221"/>
                <a:gd name="T31" fmla="*/ 414 h 437"/>
                <a:gd name="T32" fmla="*/ 46 w 221"/>
                <a:gd name="T33" fmla="*/ 430 h 437"/>
                <a:gd name="T34" fmla="*/ 87 w 221"/>
                <a:gd name="T35" fmla="*/ 404 h 437"/>
                <a:gd name="T36" fmla="*/ 210 w 221"/>
                <a:gd name="T37" fmla="*/ 295 h 437"/>
                <a:gd name="T38" fmla="*/ 217 w 221"/>
                <a:gd name="T39" fmla="*/ 265 h 437"/>
                <a:gd name="T40" fmla="*/ 193 w 221"/>
                <a:gd name="T41" fmla="*/ 132 h 437"/>
                <a:gd name="T42" fmla="*/ 188 w 221"/>
                <a:gd name="T43" fmla="*/ 43 h 437"/>
                <a:gd name="T44" fmla="*/ 188 w 221"/>
                <a:gd name="T45" fmla="*/ 34 h 437"/>
                <a:gd name="T46" fmla="*/ 188 w 221"/>
                <a:gd name="T47" fmla="*/ 32 h 437"/>
                <a:gd name="T48" fmla="*/ 188 w 221"/>
                <a:gd name="T49" fmla="*/ 32 h 437"/>
                <a:gd name="T50" fmla="*/ 188 w 221"/>
                <a:gd name="T51" fmla="*/ 32 h 437"/>
                <a:gd name="T52" fmla="*/ 186 w 221"/>
                <a:gd name="T53" fmla="*/ 32 h 437"/>
                <a:gd name="T54" fmla="*/ 188 w 221"/>
                <a:gd name="T55" fmla="*/ 32 h 437"/>
                <a:gd name="T56" fmla="*/ 188 w 221"/>
                <a:gd name="T57" fmla="*/ 32 h 437"/>
                <a:gd name="T58" fmla="*/ 186 w 221"/>
                <a:gd name="T59" fmla="*/ 32 h 437"/>
                <a:gd name="T60" fmla="*/ 188 w 221"/>
                <a:gd name="T61" fmla="*/ 32 h 437"/>
                <a:gd name="T62" fmla="*/ 159 w 221"/>
                <a:gd name="T63" fmla="*/ 0 h 437"/>
                <a:gd name="T64" fmla="*/ 128 w 221"/>
                <a:gd name="T65" fmla="*/ 3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437">
                  <a:moveTo>
                    <a:pt x="128" y="30"/>
                  </a:moveTo>
                  <a:cubicBezTo>
                    <a:pt x="128" y="30"/>
                    <a:pt x="128" y="35"/>
                    <a:pt x="128" y="43"/>
                  </a:cubicBezTo>
                  <a:cubicBezTo>
                    <a:pt x="128" y="61"/>
                    <a:pt x="128" y="95"/>
                    <a:pt x="132" y="138"/>
                  </a:cubicBezTo>
                  <a:cubicBezTo>
                    <a:pt x="137" y="181"/>
                    <a:pt x="145" y="231"/>
                    <a:pt x="159" y="282"/>
                  </a:cubicBezTo>
                  <a:cubicBezTo>
                    <a:pt x="188" y="274"/>
                    <a:pt x="188" y="274"/>
                    <a:pt x="188" y="274"/>
                  </a:cubicBezTo>
                  <a:cubicBezTo>
                    <a:pt x="167" y="252"/>
                    <a:pt x="167" y="252"/>
                    <a:pt x="167" y="252"/>
                  </a:cubicBezTo>
                  <a:cubicBezTo>
                    <a:pt x="112" y="307"/>
                    <a:pt x="74" y="338"/>
                    <a:pt x="51" y="355"/>
                  </a:cubicBezTo>
                  <a:cubicBezTo>
                    <a:pt x="39" y="364"/>
                    <a:pt x="32" y="369"/>
                    <a:pt x="27" y="372"/>
                  </a:cubicBezTo>
                  <a:cubicBezTo>
                    <a:pt x="25" y="373"/>
                    <a:pt x="23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7" y="381"/>
                    <a:pt x="0" y="399"/>
                    <a:pt x="6" y="414"/>
                  </a:cubicBezTo>
                  <a:cubicBezTo>
                    <a:pt x="13" y="430"/>
                    <a:pt x="31" y="437"/>
                    <a:pt x="46" y="430"/>
                  </a:cubicBezTo>
                  <a:cubicBezTo>
                    <a:pt x="49" y="429"/>
                    <a:pt x="61" y="423"/>
                    <a:pt x="87" y="404"/>
                  </a:cubicBezTo>
                  <a:cubicBezTo>
                    <a:pt x="113" y="385"/>
                    <a:pt x="153" y="352"/>
                    <a:pt x="210" y="295"/>
                  </a:cubicBezTo>
                  <a:cubicBezTo>
                    <a:pt x="218" y="288"/>
                    <a:pt x="221" y="276"/>
                    <a:pt x="217" y="265"/>
                  </a:cubicBezTo>
                  <a:cubicBezTo>
                    <a:pt x="204" y="220"/>
                    <a:pt x="197" y="172"/>
                    <a:pt x="193" y="132"/>
                  </a:cubicBezTo>
                  <a:cubicBezTo>
                    <a:pt x="189" y="92"/>
                    <a:pt x="188" y="59"/>
                    <a:pt x="188" y="43"/>
                  </a:cubicBezTo>
                  <a:cubicBezTo>
                    <a:pt x="188" y="39"/>
                    <a:pt x="188" y="36"/>
                    <a:pt x="188" y="34"/>
                  </a:cubicBezTo>
                  <a:cubicBezTo>
                    <a:pt x="188" y="33"/>
                    <a:pt x="188" y="33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15"/>
                    <a:pt x="176" y="1"/>
                    <a:pt x="159" y="0"/>
                  </a:cubicBezTo>
                  <a:cubicBezTo>
                    <a:pt x="142" y="0"/>
                    <a:pt x="128" y="13"/>
                    <a:pt x="128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2254250" y="7759700"/>
              <a:ext cx="252413" cy="452437"/>
            </a:xfrm>
            <a:custGeom>
              <a:avLst/>
              <a:gdLst>
                <a:gd name="T0" fmla="*/ 255 w 274"/>
                <a:gd name="T1" fmla="*/ 262 h 489"/>
                <a:gd name="T2" fmla="*/ 102 w 274"/>
                <a:gd name="T3" fmla="*/ 479 h 489"/>
                <a:gd name="T4" fmla="*/ 20 w 274"/>
                <a:gd name="T5" fmla="*/ 227 h 489"/>
                <a:gd name="T6" fmla="*/ 173 w 274"/>
                <a:gd name="T7" fmla="*/ 10 h 489"/>
                <a:gd name="T8" fmla="*/ 255 w 274"/>
                <a:gd name="T9" fmla="*/ 26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489">
                  <a:moveTo>
                    <a:pt x="255" y="262"/>
                  </a:moveTo>
                  <a:cubicBezTo>
                    <a:pt x="235" y="392"/>
                    <a:pt x="166" y="489"/>
                    <a:pt x="102" y="479"/>
                  </a:cubicBezTo>
                  <a:cubicBezTo>
                    <a:pt x="37" y="469"/>
                    <a:pt x="0" y="356"/>
                    <a:pt x="20" y="227"/>
                  </a:cubicBezTo>
                  <a:cubicBezTo>
                    <a:pt x="40" y="97"/>
                    <a:pt x="108" y="0"/>
                    <a:pt x="173" y="10"/>
                  </a:cubicBezTo>
                  <a:cubicBezTo>
                    <a:pt x="238" y="20"/>
                    <a:pt x="274" y="133"/>
                    <a:pt x="255" y="262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2195512" y="7727950"/>
              <a:ext cx="201613" cy="490537"/>
            </a:xfrm>
            <a:custGeom>
              <a:avLst/>
              <a:gdLst>
                <a:gd name="T0" fmla="*/ 120 w 219"/>
                <a:gd name="T1" fmla="*/ 470 h 530"/>
                <a:gd name="T2" fmla="*/ 110 w 219"/>
                <a:gd name="T3" fmla="*/ 467 h 530"/>
                <a:gd name="T4" fmla="*/ 92 w 219"/>
                <a:gd name="T5" fmla="*/ 450 h 530"/>
                <a:gd name="T6" fmla="*/ 68 w 219"/>
                <a:gd name="T7" fmla="*/ 396 h 530"/>
                <a:gd name="T8" fmla="*/ 58 w 219"/>
                <a:gd name="T9" fmla="*/ 316 h 530"/>
                <a:gd name="T10" fmla="*/ 63 w 219"/>
                <a:gd name="T11" fmla="*/ 251 h 530"/>
                <a:gd name="T12" fmla="*/ 84 w 219"/>
                <a:gd name="T13" fmla="*/ 170 h 530"/>
                <a:gd name="T14" fmla="*/ 106 w 219"/>
                <a:gd name="T15" fmla="*/ 121 h 530"/>
                <a:gd name="T16" fmla="*/ 145 w 219"/>
                <a:gd name="T17" fmla="*/ 73 h 530"/>
                <a:gd name="T18" fmla="*/ 163 w 219"/>
                <a:gd name="T19" fmla="*/ 61 h 530"/>
                <a:gd name="T20" fmla="*/ 178 w 219"/>
                <a:gd name="T21" fmla="*/ 58 h 530"/>
                <a:gd name="T22" fmla="*/ 183 w 219"/>
                <a:gd name="T23" fmla="*/ 59 h 530"/>
                <a:gd name="T24" fmla="*/ 217 w 219"/>
                <a:gd name="T25" fmla="*/ 34 h 530"/>
                <a:gd name="T26" fmla="*/ 192 w 219"/>
                <a:gd name="T27" fmla="*/ 1 h 530"/>
                <a:gd name="T28" fmla="*/ 178 w 219"/>
                <a:gd name="T29" fmla="*/ 0 h 530"/>
                <a:gd name="T30" fmla="*/ 145 w 219"/>
                <a:gd name="T31" fmla="*/ 6 h 530"/>
                <a:gd name="T32" fmla="*/ 95 w 219"/>
                <a:gd name="T33" fmla="*/ 39 h 530"/>
                <a:gd name="T34" fmla="*/ 39 w 219"/>
                <a:gd name="T35" fmla="*/ 125 h 530"/>
                <a:gd name="T36" fmla="*/ 5 w 219"/>
                <a:gd name="T37" fmla="*/ 242 h 530"/>
                <a:gd name="T38" fmla="*/ 0 w 219"/>
                <a:gd name="T39" fmla="*/ 316 h 530"/>
                <a:gd name="T40" fmla="*/ 6 w 219"/>
                <a:gd name="T41" fmla="*/ 390 h 530"/>
                <a:gd name="T42" fmla="*/ 20 w 219"/>
                <a:gd name="T43" fmla="*/ 439 h 530"/>
                <a:gd name="T44" fmla="*/ 55 w 219"/>
                <a:gd name="T45" fmla="*/ 497 h 530"/>
                <a:gd name="T46" fmla="*/ 81 w 219"/>
                <a:gd name="T47" fmla="*/ 517 h 530"/>
                <a:gd name="T48" fmla="*/ 112 w 219"/>
                <a:gd name="T49" fmla="*/ 528 h 530"/>
                <a:gd name="T50" fmla="*/ 145 w 219"/>
                <a:gd name="T51" fmla="*/ 503 h 530"/>
                <a:gd name="T52" fmla="*/ 120 w 219"/>
                <a:gd name="T53" fmla="*/ 47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9" h="530">
                  <a:moveTo>
                    <a:pt x="120" y="470"/>
                  </a:moveTo>
                  <a:cubicBezTo>
                    <a:pt x="117" y="469"/>
                    <a:pt x="114" y="468"/>
                    <a:pt x="110" y="467"/>
                  </a:cubicBezTo>
                  <a:cubicBezTo>
                    <a:pt x="105" y="464"/>
                    <a:pt x="98" y="458"/>
                    <a:pt x="92" y="450"/>
                  </a:cubicBezTo>
                  <a:cubicBezTo>
                    <a:pt x="83" y="438"/>
                    <a:pt x="74" y="420"/>
                    <a:pt x="68" y="396"/>
                  </a:cubicBezTo>
                  <a:cubicBezTo>
                    <a:pt x="62" y="373"/>
                    <a:pt x="58" y="346"/>
                    <a:pt x="58" y="316"/>
                  </a:cubicBezTo>
                  <a:cubicBezTo>
                    <a:pt x="58" y="295"/>
                    <a:pt x="60" y="273"/>
                    <a:pt x="63" y="251"/>
                  </a:cubicBezTo>
                  <a:cubicBezTo>
                    <a:pt x="68" y="222"/>
                    <a:pt x="75" y="195"/>
                    <a:pt x="84" y="170"/>
                  </a:cubicBezTo>
                  <a:cubicBezTo>
                    <a:pt x="90" y="152"/>
                    <a:pt x="98" y="136"/>
                    <a:pt x="106" y="121"/>
                  </a:cubicBezTo>
                  <a:cubicBezTo>
                    <a:pt x="119" y="100"/>
                    <a:pt x="132" y="83"/>
                    <a:pt x="145" y="73"/>
                  </a:cubicBezTo>
                  <a:cubicBezTo>
                    <a:pt x="152" y="67"/>
                    <a:pt x="158" y="64"/>
                    <a:pt x="163" y="61"/>
                  </a:cubicBezTo>
                  <a:cubicBezTo>
                    <a:pt x="169" y="59"/>
                    <a:pt x="174" y="58"/>
                    <a:pt x="178" y="58"/>
                  </a:cubicBezTo>
                  <a:cubicBezTo>
                    <a:pt x="180" y="58"/>
                    <a:pt x="182" y="58"/>
                    <a:pt x="183" y="59"/>
                  </a:cubicBezTo>
                  <a:cubicBezTo>
                    <a:pt x="199" y="61"/>
                    <a:pt x="214" y="50"/>
                    <a:pt x="217" y="34"/>
                  </a:cubicBezTo>
                  <a:cubicBezTo>
                    <a:pt x="219" y="18"/>
                    <a:pt x="208" y="3"/>
                    <a:pt x="192" y="1"/>
                  </a:cubicBezTo>
                  <a:cubicBezTo>
                    <a:pt x="187" y="0"/>
                    <a:pt x="183" y="0"/>
                    <a:pt x="178" y="0"/>
                  </a:cubicBezTo>
                  <a:cubicBezTo>
                    <a:pt x="167" y="0"/>
                    <a:pt x="156" y="2"/>
                    <a:pt x="145" y="6"/>
                  </a:cubicBezTo>
                  <a:cubicBezTo>
                    <a:pt x="127" y="12"/>
                    <a:pt x="110" y="24"/>
                    <a:pt x="95" y="39"/>
                  </a:cubicBezTo>
                  <a:cubicBezTo>
                    <a:pt x="73" y="61"/>
                    <a:pt x="54" y="90"/>
                    <a:pt x="39" y="125"/>
                  </a:cubicBezTo>
                  <a:cubicBezTo>
                    <a:pt x="24" y="159"/>
                    <a:pt x="12" y="199"/>
                    <a:pt x="5" y="242"/>
                  </a:cubicBezTo>
                  <a:cubicBezTo>
                    <a:pt x="2" y="267"/>
                    <a:pt x="0" y="292"/>
                    <a:pt x="0" y="316"/>
                  </a:cubicBezTo>
                  <a:cubicBezTo>
                    <a:pt x="0" y="342"/>
                    <a:pt x="2" y="367"/>
                    <a:pt x="6" y="390"/>
                  </a:cubicBezTo>
                  <a:cubicBezTo>
                    <a:pt x="10" y="408"/>
                    <a:pt x="14" y="424"/>
                    <a:pt x="20" y="439"/>
                  </a:cubicBezTo>
                  <a:cubicBezTo>
                    <a:pt x="29" y="461"/>
                    <a:pt x="40" y="481"/>
                    <a:pt x="55" y="497"/>
                  </a:cubicBezTo>
                  <a:cubicBezTo>
                    <a:pt x="62" y="505"/>
                    <a:pt x="71" y="512"/>
                    <a:pt x="81" y="517"/>
                  </a:cubicBezTo>
                  <a:cubicBezTo>
                    <a:pt x="90" y="522"/>
                    <a:pt x="101" y="526"/>
                    <a:pt x="112" y="528"/>
                  </a:cubicBezTo>
                  <a:cubicBezTo>
                    <a:pt x="128" y="530"/>
                    <a:pt x="143" y="519"/>
                    <a:pt x="145" y="503"/>
                  </a:cubicBezTo>
                  <a:cubicBezTo>
                    <a:pt x="147" y="487"/>
                    <a:pt x="136" y="472"/>
                    <a:pt x="120" y="4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579812" y="7802563"/>
              <a:ext cx="179388" cy="493712"/>
            </a:xfrm>
            <a:custGeom>
              <a:avLst/>
              <a:gdLst>
                <a:gd name="T0" fmla="*/ 32 w 195"/>
                <a:gd name="T1" fmla="*/ 59 h 534"/>
                <a:gd name="T2" fmla="*/ 34 w 195"/>
                <a:gd name="T3" fmla="*/ 59 h 534"/>
                <a:gd name="T4" fmla="*/ 47 w 195"/>
                <a:gd name="T5" fmla="*/ 61 h 534"/>
                <a:gd name="T6" fmla="*/ 60 w 195"/>
                <a:gd name="T7" fmla="*/ 69 h 534"/>
                <a:gd name="T8" fmla="*/ 85 w 195"/>
                <a:gd name="T9" fmla="*/ 96 h 534"/>
                <a:gd name="T10" fmla="*/ 118 w 195"/>
                <a:gd name="T11" fmla="*/ 165 h 534"/>
                <a:gd name="T12" fmla="*/ 135 w 195"/>
                <a:gd name="T13" fmla="*/ 260 h 534"/>
                <a:gd name="T14" fmla="*/ 136 w 195"/>
                <a:gd name="T15" fmla="*/ 291 h 534"/>
                <a:gd name="T16" fmla="*/ 129 w 195"/>
                <a:gd name="T17" fmla="*/ 366 h 534"/>
                <a:gd name="T18" fmla="*/ 116 w 195"/>
                <a:gd name="T19" fmla="*/ 413 h 534"/>
                <a:gd name="T20" fmla="*/ 87 w 195"/>
                <a:gd name="T21" fmla="*/ 460 h 534"/>
                <a:gd name="T22" fmla="*/ 73 w 195"/>
                <a:gd name="T23" fmla="*/ 470 h 534"/>
                <a:gd name="T24" fmla="*/ 60 w 195"/>
                <a:gd name="T25" fmla="*/ 474 h 534"/>
                <a:gd name="T26" fmla="*/ 33 w 195"/>
                <a:gd name="T27" fmla="*/ 505 h 534"/>
                <a:gd name="T28" fmla="*/ 64 w 195"/>
                <a:gd name="T29" fmla="*/ 533 h 534"/>
                <a:gd name="T30" fmla="*/ 96 w 195"/>
                <a:gd name="T31" fmla="*/ 524 h 534"/>
                <a:gd name="T32" fmla="*/ 120 w 195"/>
                <a:gd name="T33" fmla="*/ 509 h 534"/>
                <a:gd name="T34" fmla="*/ 153 w 195"/>
                <a:gd name="T35" fmla="*/ 470 h 534"/>
                <a:gd name="T36" fmla="*/ 184 w 195"/>
                <a:gd name="T37" fmla="*/ 390 h 534"/>
                <a:gd name="T38" fmla="*/ 195 w 195"/>
                <a:gd name="T39" fmla="*/ 291 h 534"/>
                <a:gd name="T40" fmla="*/ 194 w 195"/>
                <a:gd name="T41" fmla="*/ 256 h 534"/>
                <a:gd name="T42" fmla="*/ 178 w 195"/>
                <a:gd name="T43" fmla="*/ 161 h 534"/>
                <a:gd name="T44" fmla="*/ 155 w 195"/>
                <a:gd name="T45" fmla="*/ 99 h 534"/>
                <a:gd name="T46" fmla="*/ 105 w 195"/>
                <a:gd name="T47" fmla="*/ 30 h 534"/>
                <a:gd name="T48" fmla="*/ 72 w 195"/>
                <a:gd name="T49" fmla="*/ 8 h 534"/>
                <a:gd name="T50" fmla="*/ 34 w 195"/>
                <a:gd name="T51" fmla="*/ 0 h 534"/>
                <a:gd name="T52" fmla="*/ 28 w 195"/>
                <a:gd name="T53" fmla="*/ 0 h 534"/>
                <a:gd name="T54" fmla="*/ 1 w 195"/>
                <a:gd name="T55" fmla="*/ 32 h 534"/>
                <a:gd name="T56" fmla="*/ 32 w 195"/>
                <a:gd name="T57" fmla="*/ 5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534">
                  <a:moveTo>
                    <a:pt x="32" y="59"/>
                  </a:moveTo>
                  <a:cubicBezTo>
                    <a:pt x="33" y="59"/>
                    <a:pt x="33" y="59"/>
                    <a:pt x="34" y="59"/>
                  </a:cubicBezTo>
                  <a:cubicBezTo>
                    <a:pt x="38" y="59"/>
                    <a:pt x="42" y="60"/>
                    <a:pt x="47" y="61"/>
                  </a:cubicBezTo>
                  <a:cubicBezTo>
                    <a:pt x="51" y="63"/>
                    <a:pt x="55" y="65"/>
                    <a:pt x="60" y="69"/>
                  </a:cubicBezTo>
                  <a:cubicBezTo>
                    <a:pt x="68" y="75"/>
                    <a:pt x="77" y="84"/>
                    <a:pt x="85" y="96"/>
                  </a:cubicBezTo>
                  <a:cubicBezTo>
                    <a:pt x="98" y="113"/>
                    <a:pt x="109" y="137"/>
                    <a:pt x="118" y="165"/>
                  </a:cubicBezTo>
                  <a:cubicBezTo>
                    <a:pt x="127" y="194"/>
                    <a:pt x="133" y="226"/>
                    <a:pt x="135" y="260"/>
                  </a:cubicBezTo>
                  <a:cubicBezTo>
                    <a:pt x="136" y="271"/>
                    <a:pt x="136" y="281"/>
                    <a:pt x="136" y="291"/>
                  </a:cubicBezTo>
                  <a:cubicBezTo>
                    <a:pt x="136" y="318"/>
                    <a:pt x="134" y="343"/>
                    <a:pt x="129" y="366"/>
                  </a:cubicBezTo>
                  <a:cubicBezTo>
                    <a:pt x="126" y="384"/>
                    <a:pt x="121" y="400"/>
                    <a:pt x="116" y="413"/>
                  </a:cubicBezTo>
                  <a:cubicBezTo>
                    <a:pt x="107" y="434"/>
                    <a:pt x="97" y="450"/>
                    <a:pt x="87" y="460"/>
                  </a:cubicBezTo>
                  <a:cubicBezTo>
                    <a:pt x="82" y="465"/>
                    <a:pt x="78" y="468"/>
                    <a:pt x="73" y="470"/>
                  </a:cubicBezTo>
                  <a:cubicBezTo>
                    <a:pt x="69" y="473"/>
                    <a:pt x="64" y="474"/>
                    <a:pt x="60" y="474"/>
                  </a:cubicBezTo>
                  <a:cubicBezTo>
                    <a:pt x="44" y="475"/>
                    <a:pt x="32" y="489"/>
                    <a:pt x="33" y="505"/>
                  </a:cubicBezTo>
                  <a:cubicBezTo>
                    <a:pt x="34" y="521"/>
                    <a:pt x="48" y="534"/>
                    <a:pt x="64" y="533"/>
                  </a:cubicBezTo>
                  <a:cubicBezTo>
                    <a:pt x="75" y="532"/>
                    <a:pt x="86" y="529"/>
                    <a:pt x="96" y="524"/>
                  </a:cubicBezTo>
                  <a:cubicBezTo>
                    <a:pt x="105" y="521"/>
                    <a:pt x="113" y="515"/>
                    <a:pt x="120" y="509"/>
                  </a:cubicBezTo>
                  <a:cubicBezTo>
                    <a:pt x="133" y="499"/>
                    <a:pt x="143" y="485"/>
                    <a:pt x="153" y="470"/>
                  </a:cubicBezTo>
                  <a:cubicBezTo>
                    <a:pt x="167" y="447"/>
                    <a:pt x="177" y="420"/>
                    <a:pt x="184" y="390"/>
                  </a:cubicBezTo>
                  <a:cubicBezTo>
                    <a:pt x="191" y="360"/>
                    <a:pt x="195" y="326"/>
                    <a:pt x="195" y="291"/>
                  </a:cubicBezTo>
                  <a:cubicBezTo>
                    <a:pt x="195" y="279"/>
                    <a:pt x="195" y="268"/>
                    <a:pt x="194" y="256"/>
                  </a:cubicBezTo>
                  <a:cubicBezTo>
                    <a:pt x="191" y="223"/>
                    <a:pt x="186" y="190"/>
                    <a:pt x="178" y="161"/>
                  </a:cubicBezTo>
                  <a:cubicBezTo>
                    <a:pt x="172" y="139"/>
                    <a:pt x="164" y="118"/>
                    <a:pt x="155" y="99"/>
                  </a:cubicBezTo>
                  <a:cubicBezTo>
                    <a:pt x="141" y="71"/>
                    <a:pt x="125" y="48"/>
                    <a:pt x="105" y="30"/>
                  </a:cubicBezTo>
                  <a:cubicBezTo>
                    <a:pt x="95" y="21"/>
                    <a:pt x="84" y="14"/>
                    <a:pt x="72" y="8"/>
                  </a:cubicBezTo>
                  <a:cubicBezTo>
                    <a:pt x="60" y="3"/>
                    <a:pt x="47" y="0"/>
                    <a:pt x="34" y="0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12" y="2"/>
                    <a:pt x="0" y="16"/>
                    <a:pt x="1" y="32"/>
                  </a:cubicBezTo>
                  <a:cubicBezTo>
                    <a:pt x="2" y="48"/>
                    <a:pt x="16" y="60"/>
                    <a:pt x="32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436937" y="7446963"/>
              <a:ext cx="55563" cy="219075"/>
            </a:xfrm>
            <a:custGeom>
              <a:avLst/>
              <a:gdLst>
                <a:gd name="T0" fmla="*/ 1 w 61"/>
                <a:gd name="T1" fmla="*/ 92 h 238"/>
                <a:gd name="T2" fmla="*/ 0 w 61"/>
                <a:gd name="T3" fmla="*/ 204 h 238"/>
                <a:gd name="T4" fmla="*/ 0 w 61"/>
                <a:gd name="T5" fmla="*/ 212 h 238"/>
                <a:gd name="T6" fmla="*/ 1 w 61"/>
                <a:gd name="T7" fmla="*/ 215 h 238"/>
                <a:gd name="T8" fmla="*/ 2 w 61"/>
                <a:gd name="T9" fmla="*/ 219 h 238"/>
                <a:gd name="T10" fmla="*/ 5 w 61"/>
                <a:gd name="T11" fmla="*/ 225 h 238"/>
                <a:gd name="T12" fmla="*/ 19 w 61"/>
                <a:gd name="T13" fmla="*/ 237 h 238"/>
                <a:gd name="T14" fmla="*/ 40 w 61"/>
                <a:gd name="T15" fmla="*/ 236 h 238"/>
                <a:gd name="T16" fmla="*/ 54 w 61"/>
                <a:gd name="T17" fmla="*/ 226 h 238"/>
                <a:gd name="T18" fmla="*/ 58 w 61"/>
                <a:gd name="T19" fmla="*/ 216 h 238"/>
                <a:gd name="T20" fmla="*/ 35 w 61"/>
                <a:gd name="T21" fmla="*/ 180 h 238"/>
                <a:gd name="T22" fmla="*/ 28 w 61"/>
                <a:gd name="T23" fmla="*/ 209 h 238"/>
                <a:gd name="T24" fmla="*/ 1 w 61"/>
                <a:gd name="T25" fmla="*/ 204 h 238"/>
                <a:gd name="T26" fmla="*/ 1 w 61"/>
                <a:gd name="T27" fmla="*/ 203 h 238"/>
                <a:gd name="T28" fmla="*/ 1 w 61"/>
                <a:gd name="T29" fmla="*/ 201 h 238"/>
                <a:gd name="T30" fmla="*/ 29 w 61"/>
                <a:gd name="T31" fmla="*/ 209 h 238"/>
                <a:gd name="T32" fmla="*/ 29 w 61"/>
                <a:gd name="T33" fmla="*/ 209 h 238"/>
                <a:gd name="T34" fmla="*/ 1 w 61"/>
                <a:gd name="T35" fmla="*/ 201 h 238"/>
                <a:gd name="T36" fmla="*/ 2 w 61"/>
                <a:gd name="T37" fmla="*/ 199 h 238"/>
                <a:gd name="T38" fmla="*/ 3 w 61"/>
                <a:gd name="T39" fmla="*/ 196 h 238"/>
                <a:gd name="T40" fmla="*/ 29 w 61"/>
                <a:gd name="T41" fmla="*/ 209 h 238"/>
                <a:gd name="T42" fmla="*/ 29 w 61"/>
                <a:gd name="T43" fmla="*/ 209 h 238"/>
                <a:gd name="T44" fmla="*/ 3 w 61"/>
                <a:gd name="T45" fmla="*/ 196 h 238"/>
                <a:gd name="T46" fmla="*/ 5 w 61"/>
                <a:gd name="T47" fmla="*/ 193 h 238"/>
                <a:gd name="T48" fmla="*/ 12 w 61"/>
                <a:gd name="T49" fmla="*/ 186 h 238"/>
                <a:gd name="T50" fmla="*/ 30 w 61"/>
                <a:gd name="T51" fmla="*/ 209 h 238"/>
                <a:gd name="T52" fmla="*/ 30 w 61"/>
                <a:gd name="T53" fmla="*/ 209 h 238"/>
                <a:gd name="T54" fmla="*/ 12 w 61"/>
                <a:gd name="T55" fmla="*/ 186 h 238"/>
                <a:gd name="T56" fmla="*/ 19 w 61"/>
                <a:gd name="T57" fmla="*/ 182 h 238"/>
                <a:gd name="T58" fmla="*/ 30 w 61"/>
                <a:gd name="T59" fmla="*/ 180 h 238"/>
                <a:gd name="T60" fmla="*/ 30 w 61"/>
                <a:gd name="T61" fmla="*/ 209 h 238"/>
                <a:gd name="T62" fmla="*/ 30 w 61"/>
                <a:gd name="T63" fmla="*/ 209 h 238"/>
                <a:gd name="T64" fmla="*/ 30 w 61"/>
                <a:gd name="T65" fmla="*/ 180 h 238"/>
                <a:gd name="T66" fmla="*/ 37 w 61"/>
                <a:gd name="T67" fmla="*/ 181 h 238"/>
                <a:gd name="T68" fmla="*/ 48 w 61"/>
                <a:gd name="T69" fmla="*/ 186 h 238"/>
                <a:gd name="T70" fmla="*/ 30 w 61"/>
                <a:gd name="T71" fmla="*/ 209 h 238"/>
                <a:gd name="T72" fmla="*/ 30 w 61"/>
                <a:gd name="T73" fmla="*/ 209 h 238"/>
                <a:gd name="T74" fmla="*/ 48 w 61"/>
                <a:gd name="T75" fmla="*/ 186 h 238"/>
                <a:gd name="T76" fmla="*/ 53 w 61"/>
                <a:gd name="T77" fmla="*/ 192 h 238"/>
                <a:gd name="T78" fmla="*/ 57 w 61"/>
                <a:gd name="T79" fmla="*/ 198 h 238"/>
                <a:gd name="T80" fmla="*/ 30 w 61"/>
                <a:gd name="T81" fmla="*/ 209 h 238"/>
                <a:gd name="T82" fmla="*/ 30 w 61"/>
                <a:gd name="T83" fmla="*/ 209 h 238"/>
                <a:gd name="T84" fmla="*/ 57 w 61"/>
                <a:gd name="T85" fmla="*/ 198 h 238"/>
                <a:gd name="T86" fmla="*/ 58 w 61"/>
                <a:gd name="T87" fmla="*/ 201 h 238"/>
                <a:gd name="T88" fmla="*/ 58 w 61"/>
                <a:gd name="T89" fmla="*/ 204 h 238"/>
                <a:gd name="T90" fmla="*/ 30 w 61"/>
                <a:gd name="T91" fmla="*/ 209 h 238"/>
                <a:gd name="T92" fmla="*/ 33 w 61"/>
                <a:gd name="T93" fmla="*/ 208 h 238"/>
                <a:gd name="T94" fmla="*/ 58 w 61"/>
                <a:gd name="T95" fmla="*/ 204 h 238"/>
                <a:gd name="T96" fmla="*/ 59 w 61"/>
                <a:gd name="T97" fmla="*/ 206 h 238"/>
                <a:gd name="T98" fmla="*/ 59 w 61"/>
                <a:gd name="T99" fmla="*/ 207 h 238"/>
                <a:gd name="T100" fmla="*/ 42 w 61"/>
                <a:gd name="T101" fmla="*/ 208 h 238"/>
                <a:gd name="T102" fmla="*/ 58 w 61"/>
                <a:gd name="T103" fmla="*/ 207 h 238"/>
                <a:gd name="T104" fmla="*/ 59 w 61"/>
                <a:gd name="T105" fmla="*/ 207 h 238"/>
                <a:gd name="T106" fmla="*/ 59 w 61"/>
                <a:gd name="T107" fmla="*/ 207 h 238"/>
                <a:gd name="T108" fmla="*/ 59 w 61"/>
                <a:gd name="T109" fmla="*/ 190 h 238"/>
                <a:gd name="T110" fmla="*/ 60 w 61"/>
                <a:gd name="T111" fmla="*/ 49 h 238"/>
                <a:gd name="T112" fmla="*/ 31 w 61"/>
                <a:gd name="T11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" h="238">
                  <a:moveTo>
                    <a:pt x="1" y="30"/>
                  </a:moveTo>
                  <a:cubicBezTo>
                    <a:pt x="1" y="30"/>
                    <a:pt x="1" y="58"/>
                    <a:pt x="1" y="92"/>
                  </a:cubicBezTo>
                  <a:cubicBezTo>
                    <a:pt x="0" y="126"/>
                    <a:pt x="0" y="166"/>
                    <a:pt x="0" y="190"/>
                  </a:cubicBezTo>
                  <a:cubicBezTo>
                    <a:pt x="0" y="196"/>
                    <a:pt x="0" y="201"/>
                    <a:pt x="0" y="204"/>
                  </a:cubicBezTo>
                  <a:cubicBezTo>
                    <a:pt x="0" y="206"/>
                    <a:pt x="0" y="208"/>
                    <a:pt x="0" y="209"/>
                  </a:cubicBezTo>
                  <a:cubicBezTo>
                    <a:pt x="0" y="210"/>
                    <a:pt x="0" y="211"/>
                    <a:pt x="0" y="212"/>
                  </a:cubicBezTo>
                  <a:cubicBezTo>
                    <a:pt x="0" y="212"/>
                    <a:pt x="0" y="213"/>
                    <a:pt x="0" y="213"/>
                  </a:cubicBezTo>
                  <a:cubicBezTo>
                    <a:pt x="1" y="214"/>
                    <a:pt x="1" y="214"/>
                    <a:pt x="1" y="215"/>
                  </a:cubicBezTo>
                  <a:cubicBezTo>
                    <a:pt x="1" y="215"/>
                    <a:pt x="1" y="216"/>
                    <a:pt x="1" y="217"/>
                  </a:cubicBezTo>
                  <a:cubicBezTo>
                    <a:pt x="1" y="217"/>
                    <a:pt x="2" y="218"/>
                    <a:pt x="2" y="219"/>
                  </a:cubicBezTo>
                  <a:cubicBezTo>
                    <a:pt x="2" y="220"/>
                    <a:pt x="3" y="221"/>
                    <a:pt x="3" y="222"/>
                  </a:cubicBezTo>
                  <a:cubicBezTo>
                    <a:pt x="4" y="223"/>
                    <a:pt x="4" y="224"/>
                    <a:pt x="5" y="225"/>
                  </a:cubicBezTo>
                  <a:cubicBezTo>
                    <a:pt x="6" y="227"/>
                    <a:pt x="8" y="230"/>
                    <a:pt x="12" y="233"/>
                  </a:cubicBezTo>
                  <a:cubicBezTo>
                    <a:pt x="14" y="234"/>
                    <a:pt x="16" y="235"/>
                    <a:pt x="19" y="237"/>
                  </a:cubicBezTo>
                  <a:cubicBezTo>
                    <a:pt x="22" y="238"/>
                    <a:pt x="26" y="238"/>
                    <a:pt x="30" y="238"/>
                  </a:cubicBezTo>
                  <a:cubicBezTo>
                    <a:pt x="33" y="238"/>
                    <a:pt x="37" y="238"/>
                    <a:pt x="40" y="236"/>
                  </a:cubicBezTo>
                  <a:cubicBezTo>
                    <a:pt x="43" y="235"/>
                    <a:pt x="46" y="234"/>
                    <a:pt x="47" y="232"/>
                  </a:cubicBezTo>
                  <a:cubicBezTo>
                    <a:pt x="51" y="230"/>
                    <a:pt x="52" y="228"/>
                    <a:pt x="54" y="226"/>
                  </a:cubicBezTo>
                  <a:cubicBezTo>
                    <a:pt x="56" y="223"/>
                    <a:pt x="56" y="221"/>
                    <a:pt x="57" y="220"/>
                  </a:cubicBezTo>
                  <a:cubicBezTo>
                    <a:pt x="58" y="218"/>
                    <a:pt x="58" y="217"/>
                    <a:pt x="58" y="216"/>
                  </a:cubicBezTo>
                  <a:cubicBezTo>
                    <a:pt x="58" y="215"/>
                    <a:pt x="58" y="214"/>
                    <a:pt x="58" y="214"/>
                  </a:cubicBezTo>
                  <a:cubicBezTo>
                    <a:pt x="61" y="198"/>
                    <a:pt x="51" y="183"/>
                    <a:pt x="35" y="180"/>
                  </a:cubicBezTo>
                  <a:cubicBezTo>
                    <a:pt x="19" y="177"/>
                    <a:pt x="4" y="188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1" y="203"/>
                    <a:pt x="1" y="204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2"/>
                    <a:pt x="1" y="202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" y="200"/>
                    <a:pt x="2" y="200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3" y="197"/>
                    <a:pt x="3" y="198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4" y="194"/>
                    <a:pt x="4" y="195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8" y="189"/>
                    <a:pt x="6" y="191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16" y="183"/>
                    <a:pt x="14" y="184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26" y="180"/>
                    <a:pt x="22" y="181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5" y="180"/>
                    <a:pt x="32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5" y="184"/>
                    <a:pt x="42" y="182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2" y="190"/>
                    <a:pt x="50" y="188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6" y="196"/>
                    <a:pt x="55" y="195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7" y="200"/>
                    <a:pt x="57" y="199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8" y="203"/>
                    <a:pt x="58" y="203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5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5"/>
                  </a:cubicBezTo>
                  <a:cubicBezTo>
                    <a:pt x="59" y="202"/>
                    <a:pt x="59" y="196"/>
                    <a:pt x="59" y="190"/>
                  </a:cubicBezTo>
                  <a:cubicBezTo>
                    <a:pt x="59" y="167"/>
                    <a:pt x="59" y="127"/>
                    <a:pt x="59" y="93"/>
                  </a:cubicBezTo>
                  <a:cubicBezTo>
                    <a:pt x="59" y="76"/>
                    <a:pt x="60" y="60"/>
                    <a:pt x="60" y="49"/>
                  </a:cubicBezTo>
                  <a:cubicBezTo>
                    <a:pt x="60" y="37"/>
                    <a:pt x="60" y="30"/>
                    <a:pt x="60" y="30"/>
                  </a:cubicBezTo>
                  <a:cubicBezTo>
                    <a:pt x="60" y="14"/>
                    <a:pt x="47" y="1"/>
                    <a:pt x="31" y="1"/>
                  </a:cubicBezTo>
                  <a:cubicBezTo>
                    <a:pt x="15" y="0"/>
                    <a:pt x="1" y="13"/>
                    <a:pt x="1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454400" y="7704138"/>
              <a:ext cx="98425" cy="95250"/>
            </a:xfrm>
            <a:custGeom>
              <a:avLst/>
              <a:gdLst>
                <a:gd name="T0" fmla="*/ 34 w 107"/>
                <a:gd name="T1" fmla="*/ 75 h 103"/>
                <a:gd name="T2" fmla="*/ 56 w 107"/>
                <a:gd name="T3" fmla="*/ 95 h 103"/>
                <a:gd name="T4" fmla="*/ 62 w 107"/>
                <a:gd name="T5" fmla="*/ 99 h 103"/>
                <a:gd name="T6" fmla="*/ 69 w 107"/>
                <a:gd name="T7" fmla="*/ 102 h 103"/>
                <a:gd name="T8" fmla="*/ 87 w 107"/>
                <a:gd name="T9" fmla="*/ 102 h 103"/>
                <a:gd name="T10" fmla="*/ 101 w 107"/>
                <a:gd name="T11" fmla="*/ 91 h 103"/>
                <a:gd name="T12" fmla="*/ 107 w 107"/>
                <a:gd name="T13" fmla="*/ 74 h 103"/>
                <a:gd name="T14" fmla="*/ 105 w 107"/>
                <a:gd name="T15" fmla="*/ 63 h 103"/>
                <a:gd name="T16" fmla="*/ 50 w 107"/>
                <a:gd name="T17" fmla="*/ 85 h 103"/>
                <a:gd name="T18" fmla="*/ 49 w 107"/>
                <a:gd name="T19" fmla="*/ 81 h 103"/>
                <a:gd name="T20" fmla="*/ 77 w 107"/>
                <a:gd name="T21" fmla="*/ 74 h 103"/>
                <a:gd name="T22" fmla="*/ 77 w 107"/>
                <a:gd name="T23" fmla="*/ 74 h 103"/>
                <a:gd name="T24" fmla="*/ 49 w 107"/>
                <a:gd name="T25" fmla="*/ 81 h 103"/>
                <a:gd name="T26" fmla="*/ 48 w 107"/>
                <a:gd name="T27" fmla="*/ 74 h 103"/>
                <a:gd name="T28" fmla="*/ 50 w 107"/>
                <a:gd name="T29" fmla="*/ 65 h 103"/>
                <a:gd name="T30" fmla="*/ 77 w 107"/>
                <a:gd name="T31" fmla="*/ 74 h 103"/>
                <a:gd name="T32" fmla="*/ 77 w 107"/>
                <a:gd name="T33" fmla="*/ 74 h 103"/>
                <a:gd name="T34" fmla="*/ 50 w 107"/>
                <a:gd name="T35" fmla="*/ 65 h 103"/>
                <a:gd name="T36" fmla="*/ 54 w 107"/>
                <a:gd name="T37" fmla="*/ 56 h 103"/>
                <a:gd name="T38" fmla="*/ 60 w 107"/>
                <a:gd name="T39" fmla="*/ 50 h 103"/>
                <a:gd name="T40" fmla="*/ 77 w 107"/>
                <a:gd name="T41" fmla="*/ 74 h 103"/>
                <a:gd name="T42" fmla="*/ 77 w 107"/>
                <a:gd name="T43" fmla="*/ 74 h 103"/>
                <a:gd name="T44" fmla="*/ 60 w 107"/>
                <a:gd name="T45" fmla="*/ 50 h 103"/>
                <a:gd name="T46" fmla="*/ 70 w 107"/>
                <a:gd name="T47" fmla="*/ 46 h 103"/>
                <a:gd name="T48" fmla="*/ 77 w 107"/>
                <a:gd name="T49" fmla="*/ 45 h 103"/>
                <a:gd name="T50" fmla="*/ 77 w 107"/>
                <a:gd name="T51" fmla="*/ 74 h 103"/>
                <a:gd name="T52" fmla="*/ 77 w 107"/>
                <a:gd name="T53" fmla="*/ 74 h 103"/>
                <a:gd name="T54" fmla="*/ 77 w 107"/>
                <a:gd name="T55" fmla="*/ 45 h 103"/>
                <a:gd name="T56" fmla="*/ 86 w 107"/>
                <a:gd name="T57" fmla="*/ 46 h 103"/>
                <a:gd name="T58" fmla="*/ 89 w 107"/>
                <a:gd name="T59" fmla="*/ 47 h 103"/>
                <a:gd name="T60" fmla="*/ 77 w 107"/>
                <a:gd name="T61" fmla="*/ 74 h 103"/>
                <a:gd name="T62" fmla="*/ 78 w 107"/>
                <a:gd name="T63" fmla="*/ 73 h 103"/>
                <a:gd name="T64" fmla="*/ 89 w 107"/>
                <a:gd name="T65" fmla="*/ 47 h 103"/>
                <a:gd name="T66" fmla="*/ 92 w 107"/>
                <a:gd name="T67" fmla="*/ 49 h 103"/>
                <a:gd name="T68" fmla="*/ 94 w 107"/>
                <a:gd name="T69" fmla="*/ 50 h 103"/>
                <a:gd name="T70" fmla="*/ 80 w 107"/>
                <a:gd name="T71" fmla="*/ 69 h 103"/>
                <a:gd name="T72" fmla="*/ 87 w 107"/>
                <a:gd name="T73" fmla="*/ 60 h 103"/>
                <a:gd name="T74" fmla="*/ 94 w 107"/>
                <a:gd name="T75" fmla="*/ 50 h 103"/>
                <a:gd name="T76" fmla="*/ 94 w 107"/>
                <a:gd name="T77" fmla="*/ 50 h 103"/>
                <a:gd name="T78" fmla="*/ 94 w 107"/>
                <a:gd name="T79" fmla="*/ 50 h 103"/>
                <a:gd name="T80" fmla="*/ 92 w 107"/>
                <a:gd name="T81" fmla="*/ 53 h 103"/>
                <a:gd name="T82" fmla="*/ 94 w 107"/>
                <a:gd name="T83" fmla="*/ 50 h 103"/>
                <a:gd name="T84" fmla="*/ 67 w 107"/>
                <a:gd name="T85" fmla="*/ 25 h 103"/>
                <a:gd name="T86" fmla="*/ 54 w 107"/>
                <a:gd name="T87" fmla="*/ 13 h 103"/>
                <a:gd name="T88" fmla="*/ 12 w 107"/>
                <a:gd name="T8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7" h="103">
                  <a:moveTo>
                    <a:pt x="13" y="54"/>
                  </a:moveTo>
                  <a:cubicBezTo>
                    <a:pt x="13" y="54"/>
                    <a:pt x="23" y="64"/>
                    <a:pt x="34" y="75"/>
                  </a:cubicBezTo>
                  <a:cubicBezTo>
                    <a:pt x="40" y="80"/>
                    <a:pt x="46" y="85"/>
                    <a:pt x="50" y="89"/>
                  </a:cubicBezTo>
                  <a:cubicBezTo>
                    <a:pt x="52" y="91"/>
                    <a:pt x="54" y="93"/>
                    <a:pt x="56" y="95"/>
                  </a:cubicBezTo>
                  <a:cubicBezTo>
                    <a:pt x="57" y="95"/>
                    <a:pt x="58" y="96"/>
                    <a:pt x="59" y="97"/>
                  </a:cubicBezTo>
                  <a:cubicBezTo>
                    <a:pt x="60" y="97"/>
                    <a:pt x="60" y="98"/>
                    <a:pt x="62" y="99"/>
                  </a:cubicBezTo>
                  <a:cubicBezTo>
                    <a:pt x="63" y="99"/>
                    <a:pt x="63" y="100"/>
                    <a:pt x="65" y="101"/>
                  </a:cubicBezTo>
                  <a:cubicBezTo>
                    <a:pt x="66" y="101"/>
                    <a:pt x="67" y="102"/>
                    <a:pt x="69" y="102"/>
                  </a:cubicBezTo>
                  <a:cubicBezTo>
                    <a:pt x="71" y="103"/>
                    <a:pt x="73" y="103"/>
                    <a:pt x="77" y="103"/>
                  </a:cubicBezTo>
                  <a:cubicBezTo>
                    <a:pt x="80" y="103"/>
                    <a:pt x="83" y="103"/>
                    <a:pt x="87" y="102"/>
                  </a:cubicBezTo>
                  <a:cubicBezTo>
                    <a:pt x="89" y="101"/>
                    <a:pt x="93" y="99"/>
                    <a:pt x="95" y="97"/>
                  </a:cubicBezTo>
                  <a:cubicBezTo>
                    <a:pt x="98" y="95"/>
                    <a:pt x="100" y="93"/>
                    <a:pt x="101" y="91"/>
                  </a:cubicBezTo>
                  <a:cubicBezTo>
                    <a:pt x="104" y="88"/>
                    <a:pt x="105" y="84"/>
                    <a:pt x="106" y="81"/>
                  </a:cubicBezTo>
                  <a:cubicBezTo>
                    <a:pt x="107" y="78"/>
                    <a:pt x="107" y="76"/>
                    <a:pt x="107" y="74"/>
                  </a:cubicBezTo>
                  <a:cubicBezTo>
                    <a:pt x="107" y="71"/>
                    <a:pt x="106" y="69"/>
                    <a:pt x="106" y="67"/>
                  </a:cubicBezTo>
                  <a:cubicBezTo>
                    <a:pt x="106" y="66"/>
                    <a:pt x="105" y="64"/>
                    <a:pt x="105" y="63"/>
                  </a:cubicBezTo>
                  <a:cubicBezTo>
                    <a:pt x="99" y="48"/>
                    <a:pt x="82" y="41"/>
                    <a:pt x="67" y="47"/>
                  </a:cubicBezTo>
                  <a:cubicBezTo>
                    <a:pt x="52" y="52"/>
                    <a:pt x="44" y="69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82"/>
                    <a:pt x="50" y="83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7"/>
                    <a:pt x="49" y="79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48" y="69"/>
                    <a:pt x="48" y="72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2" y="59"/>
                    <a:pt x="51" y="62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8" y="52"/>
                    <a:pt x="56" y="54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7" y="46"/>
                    <a:pt x="63" y="48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5" y="45"/>
                    <a:pt x="73" y="45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4" y="45"/>
                    <a:pt x="81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8" y="47"/>
                    <a:pt x="87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1" y="48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3" y="49"/>
                    <a:pt x="91" y="48"/>
                    <a:pt x="90" y="46"/>
                  </a:cubicBezTo>
                  <a:cubicBezTo>
                    <a:pt x="84" y="41"/>
                    <a:pt x="74" y="32"/>
                    <a:pt x="67" y="25"/>
                  </a:cubicBezTo>
                  <a:cubicBezTo>
                    <a:pt x="63" y="21"/>
                    <a:pt x="60" y="18"/>
                    <a:pt x="57" y="15"/>
                  </a:cubicBezTo>
                  <a:cubicBezTo>
                    <a:pt x="56" y="14"/>
                    <a:pt x="55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1" y="0"/>
                    <a:pt x="23" y="1"/>
                    <a:pt x="12" y="13"/>
                  </a:cubicBezTo>
                  <a:cubicBezTo>
                    <a:pt x="0" y="24"/>
                    <a:pt x="1" y="43"/>
                    <a:pt x="13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4978211" y="4974101"/>
            <a:ext cx="1100138" cy="1209675"/>
            <a:chOff x="5545137" y="6421438"/>
            <a:chExt cx="1100138" cy="1209674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5672137" y="6867525"/>
              <a:ext cx="884238" cy="7286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610225" y="7312025"/>
              <a:ext cx="914400" cy="319087"/>
            </a:xfrm>
            <a:custGeom>
              <a:avLst/>
              <a:gdLst>
                <a:gd name="T0" fmla="*/ 956 w 991"/>
                <a:gd name="T1" fmla="*/ 18 h 346"/>
                <a:gd name="T2" fmla="*/ 921 w 991"/>
                <a:gd name="T3" fmla="*/ 129 h 346"/>
                <a:gd name="T4" fmla="*/ 756 w 991"/>
                <a:gd name="T5" fmla="*/ 259 h 346"/>
                <a:gd name="T6" fmla="*/ 496 w 991"/>
                <a:gd name="T7" fmla="*/ 310 h 346"/>
                <a:gd name="T8" fmla="*/ 167 w 991"/>
                <a:gd name="T9" fmla="*/ 222 h 346"/>
                <a:gd name="T10" fmla="*/ 70 w 991"/>
                <a:gd name="T11" fmla="*/ 129 h 346"/>
                <a:gd name="T12" fmla="*/ 35 w 991"/>
                <a:gd name="T13" fmla="*/ 18 h 346"/>
                <a:gd name="T14" fmla="*/ 17 w 991"/>
                <a:gd name="T15" fmla="*/ 0 h 346"/>
                <a:gd name="T16" fmla="*/ 0 w 991"/>
                <a:gd name="T17" fmla="*/ 18 h 346"/>
                <a:gd name="T18" fmla="*/ 40 w 991"/>
                <a:gd name="T19" fmla="*/ 148 h 346"/>
                <a:gd name="T20" fmla="*/ 221 w 991"/>
                <a:gd name="T21" fmla="*/ 291 h 346"/>
                <a:gd name="T22" fmla="*/ 496 w 991"/>
                <a:gd name="T23" fmla="*/ 346 h 346"/>
                <a:gd name="T24" fmla="*/ 843 w 991"/>
                <a:gd name="T25" fmla="*/ 252 h 346"/>
                <a:gd name="T26" fmla="*/ 951 w 991"/>
                <a:gd name="T27" fmla="*/ 148 h 346"/>
                <a:gd name="T28" fmla="*/ 991 w 991"/>
                <a:gd name="T29" fmla="*/ 18 h 346"/>
                <a:gd name="T30" fmla="*/ 974 w 991"/>
                <a:gd name="T31" fmla="*/ 0 h 346"/>
                <a:gd name="T32" fmla="*/ 956 w 991"/>
                <a:gd name="T33" fmla="*/ 1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1" h="346">
                  <a:moveTo>
                    <a:pt x="956" y="18"/>
                  </a:moveTo>
                  <a:cubicBezTo>
                    <a:pt x="956" y="57"/>
                    <a:pt x="944" y="94"/>
                    <a:pt x="921" y="129"/>
                  </a:cubicBezTo>
                  <a:cubicBezTo>
                    <a:pt x="888" y="181"/>
                    <a:pt x="830" y="227"/>
                    <a:pt x="756" y="259"/>
                  </a:cubicBezTo>
                  <a:cubicBezTo>
                    <a:pt x="682" y="291"/>
                    <a:pt x="592" y="310"/>
                    <a:pt x="496" y="310"/>
                  </a:cubicBezTo>
                  <a:cubicBezTo>
                    <a:pt x="367" y="310"/>
                    <a:pt x="250" y="276"/>
                    <a:pt x="167" y="222"/>
                  </a:cubicBezTo>
                  <a:cubicBezTo>
                    <a:pt x="126" y="196"/>
                    <a:pt x="92" y="164"/>
                    <a:pt x="70" y="129"/>
                  </a:cubicBezTo>
                  <a:cubicBezTo>
                    <a:pt x="47" y="94"/>
                    <a:pt x="35" y="5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65"/>
                    <a:pt x="14" y="109"/>
                    <a:pt x="40" y="148"/>
                  </a:cubicBezTo>
                  <a:cubicBezTo>
                    <a:pt x="79" y="208"/>
                    <a:pt x="142" y="257"/>
                    <a:pt x="221" y="291"/>
                  </a:cubicBezTo>
                  <a:cubicBezTo>
                    <a:pt x="300" y="326"/>
                    <a:pt x="394" y="346"/>
                    <a:pt x="496" y="346"/>
                  </a:cubicBezTo>
                  <a:cubicBezTo>
                    <a:pt x="631" y="346"/>
                    <a:pt x="753" y="310"/>
                    <a:pt x="843" y="252"/>
                  </a:cubicBezTo>
                  <a:cubicBezTo>
                    <a:pt x="888" y="223"/>
                    <a:pt x="925" y="188"/>
                    <a:pt x="951" y="148"/>
                  </a:cubicBezTo>
                  <a:cubicBezTo>
                    <a:pt x="977" y="109"/>
                    <a:pt x="991" y="65"/>
                    <a:pt x="991" y="18"/>
                  </a:cubicBezTo>
                  <a:cubicBezTo>
                    <a:pt x="991" y="8"/>
                    <a:pt x="984" y="0"/>
                    <a:pt x="974" y="0"/>
                  </a:cubicBezTo>
                  <a:cubicBezTo>
                    <a:pt x="964" y="0"/>
                    <a:pt x="956" y="8"/>
                    <a:pt x="956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5807075" y="6484938"/>
              <a:ext cx="614363" cy="6905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970587" y="6786563"/>
              <a:ext cx="282575" cy="88900"/>
            </a:xfrm>
            <a:custGeom>
              <a:avLst/>
              <a:gdLst>
                <a:gd name="T0" fmla="*/ 0 w 306"/>
                <a:gd name="T1" fmla="*/ 97 h 97"/>
                <a:gd name="T2" fmla="*/ 144 w 306"/>
                <a:gd name="T3" fmla="*/ 1 h 97"/>
                <a:gd name="T4" fmla="*/ 306 w 306"/>
                <a:gd name="T5" fmla="*/ 97 h 97"/>
                <a:gd name="T6" fmla="*/ 0 w 306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97">
                  <a:moveTo>
                    <a:pt x="0" y="97"/>
                  </a:moveTo>
                  <a:cubicBezTo>
                    <a:pt x="0" y="97"/>
                    <a:pt x="101" y="2"/>
                    <a:pt x="144" y="1"/>
                  </a:cubicBezTo>
                  <a:cubicBezTo>
                    <a:pt x="191" y="0"/>
                    <a:pt x="306" y="97"/>
                    <a:pt x="306" y="97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18212" y="6877050"/>
              <a:ext cx="192088" cy="60325"/>
            </a:xfrm>
            <a:custGeom>
              <a:avLst/>
              <a:gdLst>
                <a:gd name="T0" fmla="*/ 0 w 208"/>
                <a:gd name="T1" fmla="*/ 0 h 66"/>
                <a:gd name="T2" fmla="*/ 98 w 208"/>
                <a:gd name="T3" fmla="*/ 65 h 66"/>
                <a:gd name="T4" fmla="*/ 208 w 208"/>
                <a:gd name="T5" fmla="*/ 0 h 66"/>
                <a:gd name="T6" fmla="*/ 0 w 208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66">
                  <a:moveTo>
                    <a:pt x="0" y="0"/>
                  </a:moveTo>
                  <a:cubicBezTo>
                    <a:pt x="0" y="0"/>
                    <a:pt x="68" y="64"/>
                    <a:pt x="98" y="65"/>
                  </a:cubicBezTo>
                  <a:cubicBezTo>
                    <a:pt x="130" y="66"/>
                    <a:pt x="208" y="0"/>
                    <a:pt x="20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59"/>
            <p:cNvSpPr>
              <a:spLocks noChangeArrowheads="1"/>
            </p:cNvSpPr>
            <p:nvPr/>
          </p:nvSpPr>
          <p:spPr bwMode="auto">
            <a:xfrm>
              <a:off x="5888037" y="6745288"/>
              <a:ext cx="82550" cy="841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60"/>
            <p:cNvSpPr>
              <a:spLocks noChangeArrowheads="1"/>
            </p:cNvSpPr>
            <p:nvPr/>
          </p:nvSpPr>
          <p:spPr bwMode="auto">
            <a:xfrm>
              <a:off x="6221412" y="6742113"/>
              <a:ext cx="82550" cy="82550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6462712" y="7019925"/>
              <a:ext cx="182563" cy="309562"/>
            </a:xfrm>
            <a:custGeom>
              <a:avLst/>
              <a:gdLst>
                <a:gd name="T0" fmla="*/ 177 w 197"/>
                <a:gd name="T1" fmla="*/ 149 h 334"/>
                <a:gd name="T2" fmla="*/ 134 w 197"/>
                <a:gd name="T3" fmla="*/ 324 h 334"/>
                <a:gd name="T4" fmla="*/ 20 w 197"/>
                <a:gd name="T5" fmla="*/ 185 h 334"/>
                <a:gd name="T6" fmla="*/ 63 w 197"/>
                <a:gd name="T7" fmla="*/ 10 h 334"/>
                <a:gd name="T8" fmla="*/ 177 w 197"/>
                <a:gd name="T9" fmla="*/ 14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34">
                  <a:moveTo>
                    <a:pt x="177" y="149"/>
                  </a:moveTo>
                  <a:cubicBezTo>
                    <a:pt x="197" y="236"/>
                    <a:pt x="177" y="315"/>
                    <a:pt x="134" y="324"/>
                  </a:cubicBezTo>
                  <a:cubicBezTo>
                    <a:pt x="90" y="334"/>
                    <a:pt x="39" y="271"/>
                    <a:pt x="20" y="185"/>
                  </a:cubicBezTo>
                  <a:cubicBezTo>
                    <a:pt x="0" y="98"/>
                    <a:pt x="20" y="19"/>
                    <a:pt x="63" y="10"/>
                  </a:cubicBezTo>
                  <a:cubicBezTo>
                    <a:pt x="107" y="0"/>
                    <a:pt x="158" y="62"/>
                    <a:pt x="177" y="149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767387" y="6421438"/>
              <a:ext cx="641350" cy="339725"/>
            </a:xfrm>
            <a:custGeom>
              <a:avLst/>
              <a:gdLst>
                <a:gd name="T0" fmla="*/ 41 w 695"/>
                <a:gd name="T1" fmla="*/ 347 h 368"/>
                <a:gd name="T2" fmla="*/ 131 w 695"/>
                <a:gd name="T3" fmla="*/ 131 h 368"/>
                <a:gd name="T4" fmla="*/ 348 w 695"/>
                <a:gd name="T5" fmla="*/ 41 h 368"/>
                <a:gd name="T6" fmla="*/ 564 w 695"/>
                <a:gd name="T7" fmla="*/ 131 h 368"/>
                <a:gd name="T8" fmla="*/ 654 w 695"/>
                <a:gd name="T9" fmla="*/ 347 h 368"/>
                <a:gd name="T10" fmla="*/ 674 w 695"/>
                <a:gd name="T11" fmla="*/ 368 h 368"/>
                <a:gd name="T12" fmla="*/ 695 w 695"/>
                <a:gd name="T13" fmla="*/ 347 h 368"/>
                <a:gd name="T14" fmla="*/ 593 w 695"/>
                <a:gd name="T15" fmla="*/ 102 h 368"/>
                <a:gd name="T16" fmla="*/ 348 w 695"/>
                <a:gd name="T17" fmla="*/ 0 h 368"/>
                <a:gd name="T18" fmla="*/ 102 w 695"/>
                <a:gd name="T19" fmla="*/ 102 h 368"/>
                <a:gd name="T20" fmla="*/ 0 w 695"/>
                <a:gd name="T21" fmla="*/ 347 h 368"/>
                <a:gd name="T22" fmla="*/ 21 w 695"/>
                <a:gd name="T23" fmla="*/ 368 h 368"/>
                <a:gd name="T24" fmla="*/ 41 w 695"/>
                <a:gd name="T25" fmla="*/ 34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5" h="368">
                  <a:moveTo>
                    <a:pt x="41" y="347"/>
                  </a:moveTo>
                  <a:cubicBezTo>
                    <a:pt x="41" y="263"/>
                    <a:pt x="76" y="186"/>
                    <a:pt x="131" y="131"/>
                  </a:cubicBezTo>
                  <a:cubicBezTo>
                    <a:pt x="187" y="75"/>
                    <a:pt x="263" y="41"/>
                    <a:pt x="348" y="41"/>
                  </a:cubicBezTo>
                  <a:cubicBezTo>
                    <a:pt x="432" y="41"/>
                    <a:pt x="509" y="75"/>
                    <a:pt x="564" y="131"/>
                  </a:cubicBezTo>
                  <a:cubicBezTo>
                    <a:pt x="619" y="186"/>
                    <a:pt x="654" y="263"/>
                    <a:pt x="654" y="347"/>
                  </a:cubicBezTo>
                  <a:cubicBezTo>
                    <a:pt x="654" y="359"/>
                    <a:pt x="663" y="368"/>
                    <a:pt x="674" y="368"/>
                  </a:cubicBezTo>
                  <a:cubicBezTo>
                    <a:pt x="686" y="368"/>
                    <a:pt x="695" y="359"/>
                    <a:pt x="695" y="347"/>
                  </a:cubicBezTo>
                  <a:cubicBezTo>
                    <a:pt x="695" y="251"/>
                    <a:pt x="656" y="164"/>
                    <a:pt x="593" y="102"/>
                  </a:cubicBezTo>
                  <a:cubicBezTo>
                    <a:pt x="530" y="39"/>
                    <a:pt x="443" y="0"/>
                    <a:pt x="348" y="0"/>
                  </a:cubicBezTo>
                  <a:cubicBezTo>
                    <a:pt x="252" y="0"/>
                    <a:pt x="165" y="39"/>
                    <a:pt x="102" y="102"/>
                  </a:cubicBezTo>
                  <a:cubicBezTo>
                    <a:pt x="39" y="164"/>
                    <a:pt x="0" y="251"/>
                    <a:pt x="0" y="347"/>
                  </a:cubicBezTo>
                  <a:cubicBezTo>
                    <a:pt x="0" y="359"/>
                    <a:pt x="9" y="368"/>
                    <a:pt x="21" y="368"/>
                  </a:cubicBezTo>
                  <a:cubicBezTo>
                    <a:pt x="32" y="368"/>
                    <a:pt x="41" y="359"/>
                    <a:pt x="41" y="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673725" y="6762750"/>
              <a:ext cx="139700" cy="274637"/>
            </a:xfrm>
            <a:custGeom>
              <a:avLst/>
              <a:gdLst>
                <a:gd name="T0" fmla="*/ 87 w 150"/>
                <a:gd name="T1" fmla="*/ 20 h 297"/>
                <a:gd name="T2" fmla="*/ 87 w 150"/>
                <a:gd name="T3" fmla="*/ 29 h 297"/>
                <a:gd name="T4" fmla="*/ 90 w 150"/>
                <a:gd name="T5" fmla="*/ 94 h 297"/>
                <a:gd name="T6" fmla="*/ 108 w 150"/>
                <a:gd name="T7" fmla="*/ 192 h 297"/>
                <a:gd name="T8" fmla="*/ 128 w 150"/>
                <a:gd name="T9" fmla="*/ 186 h 297"/>
                <a:gd name="T10" fmla="*/ 113 w 150"/>
                <a:gd name="T11" fmla="*/ 171 h 297"/>
                <a:gd name="T12" fmla="*/ 35 w 150"/>
                <a:gd name="T13" fmla="*/ 241 h 297"/>
                <a:gd name="T14" fmla="*/ 18 w 150"/>
                <a:gd name="T15" fmla="*/ 253 h 297"/>
                <a:gd name="T16" fmla="*/ 15 w 150"/>
                <a:gd name="T17" fmla="*/ 254 h 297"/>
                <a:gd name="T18" fmla="*/ 15 w 150"/>
                <a:gd name="T19" fmla="*/ 255 h 297"/>
                <a:gd name="T20" fmla="*/ 19 w 150"/>
                <a:gd name="T21" fmla="*/ 264 h 297"/>
                <a:gd name="T22" fmla="*/ 15 w 150"/>
                <a:gd name="T23" fmla="*/ 254 h 297"/>
                <a:gd name="T24" fmla="*/ 15 w 150"/>
                <a:gd name="T25" fmla="*/ 255 h 297"/>
                <a:gd name="T26" fmla="*/ 19 w 150"/>
                <a:gd name="T27" fmla="*/ 264 h 297"/>
                <a:gd name="T28" fmla="*/ 15 w 150"/>
                <a:gd name="T29" fmla="*/ 254 h 297"/>
                <a:gd name="T30" fmla="*/ 4 w 150"/>
                <a:gd name="T31" fmla="*/ 282 h 297"/>
                <a:gd name="T32" fmla="*/ 31 w 150"/>
                <a:gd name="T33" fmla="*/ 292 h 297"/>
                <a:gd name="T34" fmla="*/ 59 w 150"/>
                <a:gd name="T35" fmla="*/ 275 h 297"/>
                <a:gd name="T36" fmla="*/ 142 w 150"/>
                <a:gd name="T37" fmla="*/ 201 h 297"/>
                <a:gd name="T38" fmla="*/ 148 w 150"/>
                <a:gd name="T39" fmla="*/ 180 h 297"/>
                <a:gd name="T40" fmla="*/ 131 w 150"/>
                <a:gd name="T41" fmla="*/ 90 h 297"/>
                <a:gd name="T42" fmla="*/ 128 w 150"/>
                <a:gd name="T43" fmla="*/ 29 h 297"/>
                <a:gd name="T44" fmla="*/ 128 w 150"/>
                <a:gd name="T45" fmla="*/ 23 h 297"/>
                <a:gd name="T46" fmla="*/ 128 w 150"/>
                <a:gd name="T47" fmla="*/ 22 h 297"/>
                <a:gd name="T48" fmla="*/ 128 w 150"/>
                <a:gd name="T49" fmla="*/ 22 h 297"/>
                <a:gd name="T50" fmla="*/ 128 w 150"/>
                <a:gd name="T51" fmla="*/ 22 h 297"/>
                <a:gd name="T52" fmla="*/ 127 w 150"/>
                <a:gd name="T53" fmla="*/ 22 h 297"/>
                <a:gd name="T54" fmla="*/ 128 w 150"/>
                <a:gd name="T55" fmla="*/ 22 h 297"/>
                <a:gd name="T56" fmla="*/ 128 w 150"/>
                <a:gd name="T57" fmla="*/ 22 h 297"/>
                <a:gd name="T58" fmla="*/ 127 w 150"/>
                <a:gd name="T59" fmla="*/ 22 h 297"/>
                <a:gd name="T60" fmla="*/ 128 w 150"/>
                <a:gd name="T61" fmla="*/ 22 h 297"/>
                <a:gd name="T62" fmla="*/ 108 w 150"/>
                <a:gd name="T63" fmla="*/ 0 h 297"/>
                <a:gd name="T64" fmla="*/ 87 w 150"/>
                <a:gd name="T65" fmla="*/ 2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297">
                  <a:moveTo>
                    <a:pt x="87" y="20"/>
                  </a:moveTo>
                  <a:cubicBezTo>
                    <a:pt x="87" y="20"/>
                    <a:pt x="87" y="24"/>
                    <a:pt x="87" y="29"/>
                  </a:cubicBezTo>
                  <a:cubicBezTo>
                    <a:pt x="87" y="41"/>
                    <a:pt x="87" y="65"/>
                    <a:pt x="90" y="94"/>
                  </a:cubicBezTo>
                  <a:cubicBezTo>
                    <a:pt x="93" y="123"/>
                    <a:pt x="98" y="157"/>
                    <a:pt x="108" y="192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76" y="209"/>
                    <a:pt x="50" y="230"/>
                    <a:pt x="35" y="241"/>
                  </a:cubicBezTo>
                  <a:cubicBezTo>
                    <a:pt x="27" y="247"/>
                    <a:pt x="21" y="251"/>
                    <a:pt x="18" y="253"/>
                  </a:cubicBezTo>
                  <a:cubicBezTo>
                    <a:pt x="17" y="254"/>
                    <a:pt x="16" y="254"/>
                    <a:pt x="15" y="254"/>
                  </a:cubicBezTo>
                  <a:cubicBezTo>
                    <a:pt x="15" y="255"/>
                    <a:pt x="15" y="255"/>
                    <a:pt x="15" y="255"/>
                  </a:cubicBezTo>
                  <a:cubicBezTo>
                    <a:pt x="19" y="264"/>
                    <a:pt x="19" y="264"/>
                    <a:pt x="19" y="264"/>
                  </a:cubicBezTo>
                  <a:cubicBezTo>
                    <a:pt x="15" y="254"/>
                    <a:pt x="15" y="254"/>
                    <a:pt x="15" y="254"/>
                  </a:cubicBezTo>
                  <a:cubicBezTo>
                    <a:pt x="15" y="255"/>
                    <a:pt x="15" y="255"/>
                    <a:pt x="15" y="255"/>
                  </a:cubicBezTo>
                  <a:cubicBezTo>
                    <a:pt x="19" y="264"/>
                    <a:pt x="19" y="264"/>
                    <a:pt x="19" y="264"/>
                  </a:cubicBezTo>
                  <a:cubicBezTo>
                    <a:pt x="15" y="254"/>
                    <a:pt x="15" y="254"/>
                    <a:pt x="15" y="254"/>
                  </a:cubicBezTo>
                  <a:cubicBezTo>
                    <a:pt x="5" y="259"/>
                    <a:pt x="0" y="271"/>
                    <a:pt x="4" y="282"/>
                  </a:cubicBezTo>
                  <a:cubicBezTo>
                    <a:pt x="9" y="292"/>
                    <a:pt x="21" y="297"/>
                    <a:pt x="31" y="292"/>
                  </a:cubicBezTo>
                  <a:cubicBezTo>
                    <a:pt x="33" y="292"/>
                    <a:pt x="42" y="288"/>
                    <a:pt x="59" y="275"/>
                  </a:cubicBezTo>
                  <a:cubicBezTo>
                    <a:pt x="77" y="261"/>
                    <a:pt x="104" y="239"/>
                    <a:pt x="142" y="201"/>
                  </a:cubicBezTo>
                  <a:cubicBezTo>
                    <a:pt x="148" y="196"/>
                    <a:pt x="150" y="188"/>
                    <a:pt x="148" y="180"/>
                  </a:cubicBezTo>
                  <a:cubicBezTo>
                    <a:pt x="139" y="149"/>
                    <a:pt x="134" y="117"/>
                    <a:pt x="131" y="90"/>
                  </a:cubicBezTo>
                  <a:cubicBezTo>
                    <a:pt x="128" y="63"/>
                    <a:pt x="128" y="40"/>
                    <a:pt x="128" y="29"/>
                  </a:cubicBezTo>
                  <a:cubicBezTo>
                    <a:pt x="128" y="27"/>
                    <a:pt x="128" y="25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10"/>
                    <a:pt x="119" y="1"/>
                    <a:pt x="108" y="0"/>
                  </a:cubicBezTo>
                  <a:cubicBezTo>
                    <a:pt x="97" y="0"/>
                    <a:pt x="87" y="9"/>
                    <a:pt x="87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5584825" y="6981825"/>
              <a:ext cx="171450" cy="307975"/>
            </a:xfrm>
            <a:custGeom>
              <a:avLst/>
              <a:gdLst>
                <a:gd name="T0" fmla="*/ 173 w 186"/>
                <a:gd name="T1" fmla="*/ 179 h 333"/>
                <a:gd name="T2" fmla="*/ 69 w 186"/>
                <a:gd name="T3" fmla="*/ 326 h 333"/>
                <a:gd name="T4" fmla="*/ 13 w 186"/>
                <a:gd name="T5" fmla="*/ 154 h 333"/>
                <a:gd name="T6" fmla="*/ 117 w 186"/>
                <a:gd name="T7" fmla="*/ 7 h 333"/>
                <a:gd name="T8" fmla="*/ 173 w 186"/>
                <a:gd name="T9" fmla="*/ 17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73" y="179"/>
                  </a:moveTo>
                  <a:cubicBezTo>
                    <a:pt x="159" y="267"/>
                    <a:pt x="113" y="333"/>
                    <a:pt x="69" y="326"/>
                  </a:cubicBezTo>
                  <a:cubicBezTo>
                    <a:pt x="25" y="319"/>
                    <a:pt x="0" y="242"/>
                    <a:pt x="13" y="154"/>
                  </a:cubicBezTo>
                  <a:cubicBezTo>
                    <a:pt x="27" y="66"/>
                    <a:pt x="73" y="0"/>
                    <a:pt x="117" y="7"/>
                  </a:cubicBezTo>
                  <a:cubicBezTo>
                    <a:pt x="161" y="14"/>
                    <a:pt x="186" y="91"/>
                    <a:pt x="173" y="179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5545137" y="6959600"/>
              <a:ext cx="138113" cy="334962"/>
            </a:xfrm>
            <a:custGeom>
              <a:avLst/>
              <a:gdLst>
                <a:gd name="T0" fmla="*/ 82 w 149"/>
                <a:gd name="T1" fmla="*/ 319 h 361"/>
                <a:gd name="T2" fmla="*/ 75 w 149"/>
                <a:gd name="T3" fmla="*/ 317 h 361"/>
                <a:gd name="T4" fmla="*/ 62 w 149"/>
                <a:gd name="T5" fmla="*/ 306 h 361"/>
                <a:gd name="T6" fmla="*/ 46 w 149"/>
                <a:gd name="T7" fmla="*/ 270 h 361"/>
                <a:gd name="T8" fmla="*/ 40 w 149"/>
                <a:gd name="T9" fmla="*/ 215 h 361"/>
                <a:gd name="T10" fmla="*/ 43 w 149"/>
                <a:gd name="T11" fmla="*/ 171 h 361"/>
                <a:gd name="T12" fmla="*/ 78 w 149"/>
                <a:gd name="T13" fmla="*/ 73 h 361"/>
                <a:gd name="T14" fmla="*/ 102 w 149"/>
                <a:gd name="T15" fmla="*/ 47 h 361"/>
                <a:gd name="T16" fmla="*/ 112 w 149"/>
                <a:gd name="T17" fmla="*/ 41 h 361"/>
                <a:gd name="T18" fmla="*/ 121 w 149"/>
                <a:gd name="T19" fmla="*/ 40 h 361"/>
                <a:gd name="T20" fmla="*/ 124 w 149"/>
                <a:gd name="T21" fmla="*/ 40 h 361"/>
                <a:gd name="T22" fmla="*/ 147 w 149"/>
                <a:gd name="T23" fmla="*/ 23 h 361"/>
                <a:gd name="T24" fmla="*/ 130 w 149"/>
                <a:gd name="T25" fmla="*/ 1 h 361"/>
                <a:gd name="T26" fmla="*/ 121 w 149"/>
                <a:gd name="T27" fmla="*/ 0 h 361"/>
                <a:gd name="T28" fmla="*/ 99 w 149"/>
                <a:gd name="T29" fmla="*/ 4 h 361"/>
                <a:gd name="T30" fmla="*/ 65 w 149"/>
                <a:gd name="T31" fmla="*/ 26 h 361"/>
                <a:gd name="T32" fmla="*/ 26 w 149"/>
                <a:gd name="T33" fmla="*/ 85 h 361"/>
                <a:gd name="T34" fmla="*/ 4 w 149"/>
                <a:gd name="T35" fmla="*/ 165 h 361"/>
                <a:gd name="T36" fmla="*/ 0 w 149"/>
                <a:gd name="T37" fmla="*/ 215 h 361"/>
                <a:gd name="T38" fmla="*/ 18 w 149"/>
                <a:gd name="T39" fmla="*/ 308 h 361"/>
                <a:gd name="T40" fmla="*/ 41 w 149"/>
                <a:gd name="T41" fmla="*/ 341 h 361"/>
                <a:gd name="T42" fmla="*/ 57 w 149"/>
                <a:gd name="T43" fmla="*/ 353 h 361"/>
                <a:gd name="T44" fmla="*/ 76 w 149"/>
                <a:gd name="T45" fmla="*/ 359 h 361"/>
                <a:gd name="T46" fmla="*/ 98 w 149"/>
                <a:gd name="T47" fmla="*/ 342 h 361"/>
                <a:gd name="T48" fmla="*/ 82 w 149"/>
                <a:gd name="T49" fmla="*/ 31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9" h="361">
                  <a:moveTo>
                    <a:pt x="82" y="319"/>
                  </a:moveTo>
                  <a:cubicBezTo>
                    <a:pt x="79" y="319"/>
                    <a:pt x="77" y="318"/>
                    <a:pt x="75" y="317"/>
                  </a:cubicBezTo>
                  <a:cubicBezTo>
                    <a:pt x="71" y="315"/>
                    <a:pt x="67" y="312"/>
                    <a:pt x="62" y="306"/>
                  </a:cubicBezTo>
                  <a:cubicBezTo>
                    <a:pt x="56" y="298"/>
                    <a:pt x="50" y="285"/>
                    <a:pt x="46" y="270"/>
                  </a:cubicBezTo>
                  <a:cubicBezTo>
                    <a:pt x="42" y="254"/>
                    <a:pt x="40" y="235"/>
                    <a:pt x="40" y="215"/>
                  </a:cubicBezTo>
                  <a:cubicBezTo>
                    <a:pt x="40" y="201"/>
                    <a:pt x="41" y="186"/>
                    <a:pt x="43" y="171"/>
                  </a:cubicBezTo>
                  <a:cubicBezTo>
                    <a:pt x="49" y="131"/>
                    <a:pt x="62" y="97"/>
                    <a:pt x="78" y="73"/>
                  </a:cubicBezTo>
                  <a:cubicBezTo>
                    <a:pt x="86" y="62"/>
                    <a:pt x="94" y="53"/>
                    <a:pt x="102" y="47"/>
                  </a:cubicBezTo>
                  <a:cubicBezTo>
                    <a:pt x="105" y="44"/>
                    <a:pt x="109" y="43"/>
                    <a:pt x="112" y="41"/>
                  </a:cubicBezTo>
                  <a:cubicBezTo>
                    <a:pt x="115" y="40"/>
                    <a:pt x="118" y="40"/>
                    <a:pt x="121" y="40"/>
                  </a:cubicBezTo>
                  <a:cubicBezTo>
                    <a:pt x="122" y="40"/>
                    <a:pt x="123" y="40"/>
                    <a:pt x="124" y="40"/>
                  </a:cubicBezTo>
                  <a:cubicBezTo>
                    <a:pt x="135" y="42"/>
                    <a:pt x="145" y="34"/>
                    <a:pt x="147" y="23"/>
                  </a:cubicBezTo>
                  <a:cubicBezTo>
                    <a:pt x="149" y="12"/>
                    <a:pt x="141" y="2"/>
                    <a:pt x="130" y="1"/>
                  </a:cubicBezTo>
                  <a:cubicBezTo>
                    <a:pt x="127" y="0"/>
                    <a:pt x="124" y="0"/>
                    <a:pt x="121" y="0"/>
                  </a:cubicBezTo>
                  <a:cubicBezTo>
                    <a:pt x="113" y="0"/>
                    <a:pt x="106" y="1"/>
                    <a:pt x="99" y="4"/>
                  </a:cubicBezTo>
                  <a:cubicBezTo>
                    <a:pt x="86" y="9"/>
                    <a:pt x="75" y="16"/>
                    <a:pt x="65" y="26"/>
                  </a:cubicBezTo>
                  <a:cubicBezTo>
                    <a:pt x="50" y="42"/>
                    <a:pt x="37" y="61"/>
                    <a:pt x="26" y="85"/>
                  </a:cubicBezTo>
                  <a:cubicBezTo>
                    <a:pt x="16" y="108"/>
                    <a:pt x="8" y="135"/>
                    <a:pt x="4" y="165"/>
                  </a:cubicBezTo>
                  <a:cubicBezTo>
                    <a:pt x="1" y="182"/>
                    <a:pt x="0" y="199"/>
                    <a:pt x="0" y="215"/>
                  </a:cubicBezTo>
                  <a:cubicBezTo>
                    <a:pt x="0" y="250"/>
                    <a:pt x="6" y="283"/>
                    <a:pt x="18" y="308"/>
                  </a:cubicBezTo>
                  <a:cubicBezTo>
                    <a:pt x="24" y="321"/>
                    <a:pt x="31" y="332"/>
                    <a:pt x="41" y="341"/>
                  </a:cubicBezTo>
                  <a:cubicBezTo>
                    <a:pt x="46" y="346"/>
                    <a:pt x="51" y="350"/>
                    <a:pt x="57" y="353"/>
                  </a:cubicBezTo>
                  <a:cubicBezTo>
                    <a:pt x="63" y="356"/>
                    <a:pt x="69" y="358"/>
                    <a:pt x="76" y="359"/>
                  </a:cubicBezTo>
                  <a:cubicBezTo>
                    <a:pt x="87" y="361"/>
                    <a:pt x="97" y="353"/>
                    <a:pt x="98" y="342"/>
                  </a:cubicBezTo>
                  <a:cubicBezTo>
                    <a:pt x="100" y="331"/>
                    <a:pt x="93" y="321"/>
                    <a:pt x="82" y="3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6484937" y="7010400"/>
              <a:ext cx="122238" cy="336550"/>
            </a:xfrm>
            <a:custGeom>
              <a:avLst/>
              <a:gdLst>
                <a:gd name="T0" fmla="*/ 22 w 132"/>
                <a:gd name="T1" fmla="*/ 40 h 363"/>
                <a:gd name="T2" fmla="*/ 23 w 132"/>
                <a:gd name="T3" fmla="*/ 40 h 363"/>
                <a:gd name="T4" fmla="*/ 32 w 132"/>
                <a:gd name="T5" fmla="*/ 42 h 363"/>
                <a:gd name="T6" fmla="*/ 50 w 132"/>
                <a:gd name="T7" fmla="*/ 56 h 363"/>
                <a:gd name="T8" fmla="*/ 77 w 132"/>
                <a:gd name="T9" fmla="*/ 105 h 363"/>
                <a:gd name="T10" fmla="*/ 92 w 132"/>
                <a:gd name="T11" fmla="*/ 177 h 363"/>
                <a:gd name="T12" fmla="*/ 93 w 132"/>
                <a:gd name="T13" fmla="*/ 198 h 363"/>
                <a:gd name="T14" fmla="*/ 88 w 132"/>
                <a:gd name="T15" fmla="*/ 249 h 363"/>
                <a:gd name="T16" fmla="*/ 66 w 132"/>
                <a:gd name="T17" fmla="*/ 304 h 363"/>
                <a:gd name="T18" fmla="*/ 53 w 132"/>
                <a:gd name="T19" fmla="*/ 318 h 363"/>
                <a:gd name="T20" fmla="*/ 41 w 132"/>
                <a:gd name="T21" fmla="*/ 322 h 363"/>
                <a:gd name="T22" fmla="*/ 22 w 132"/>
                <a:gd name="T23" fmla="*/ 344 h 363"/>
                <a:gd name="T24" fmla="*/ 44 w 132"/>
                <a:gd name="T25" fmla="*/ 362 h 363"/>
                <a:gd name="T26" fmla="*/ 65 w 132"/>
                <a:gd name="T27" fmla="*/ 357 h 363"/>
                <a:gd name="T28" fmla="*/ 95 w 132"/>
                <a:gd name="T29" fmla="*/ 332 h 363"/>
                <a:gd name="T30" fmla="*/ 123 w 132"/>
                <a:gd name="T31" fmla="*/ 274 h 363"/>
                <a:gd name="T32" fmla="*/ 132 w 132"/>
                <a:gd name="T33" fmla="*/ 198 h 363"/>
                <a:gd name="T34" fmla="*/ 132 w 132"/>
                <a:gd name="T35" fmla="*/ 174 h 363"/>
                <a:gd name="T36" fmla="*/ 121 w 132"/>
                <a:gd name="T37" fmla="*/ 109 h 363"/>
                <a:gd name="T38" fmla="*/ 84 w 132"/>
                <a:gd name="T39" fmla="*/ 34 h 363"/>
                <a:gd name="T40" fmla="*/ 57 w 132"/>
                <a:gd name="T41" fmla="*/ 10 h 363"/>
                <a:gd name="T42" fmla="*/ 23 w 132"/>
                <a:gd name="T43" fmla="*/ 0 h 363"/>
                <a:gd name="T44" fmla="*/ 19 w 132"/>
                <a:gd name="T45" fmla="*/ 0 h 363"/>
                <a:gd name="T46" fmla="*/ 1 w 132"/>
                <a:gd name="T47" fmla="*/ 22 h 363"/>
                <a:gd name="T48" fmla="*/ 22 w 132"/>
                <a:gd name="T49" fmla="*/ 4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" h="363">
                  <a:moveTo>
                    <a:pt x="22" y="40"/>
                  </a:moveTo>
                  <a:cubicBezTo>
                    <a:pt x="22" y="40"/>
                    <a:pt x="23" y="40"/>
                    <a:pt x="23" y="40"/>
                  </a:cubicBezTo>
                  <a:cubicBezTo>
                    <a:pt x="26" y="40"/>
                    <a:pt x="29" y="41"/>
                    <a:pt x="32" y="42"/>
                  </a:cubicBezTo>
                  <a:cubicBezTo>
                    <a:pt x="37" y="44"/>
                    <a:pt x="44" y="49"/>
                    <a:pt x="50" y="56"/>
                  </a:cubicBezTo>
                  <a:cubicBezTo>
                    <a:pt x="60" y="67"/>
                    <a:pt x="70" y="84"/>
                    <a:pt x="77" y="105"/>
                  </a:cubicBezTo>
                  <a:cubicBezTo>
                    <a:pt x="85" y="125"/>
                    <a:pt x="90" y="150"/>
                    <a:pt x="92" y="177"/>
                  </a:cubicBezTo>
                  <a:cubicBezTo>
                    <a:pt x="92" y="184"/>
                    <a:pt x="93" y="191"/>
                    <a:pt x="93" y="198"/>
                  </a:cubicBezTo>
                  <a:cubicBezTo>
                    <a:pt x="93" y="216"/>
                    <a:pt x="91" y="234"/>
                    <a:pt x="88" y="249"/>
                  </a:cubicBezTo>
                  <a:cubicBezTo>
                    <a:pt x="83" y="273"/>
                    <a:pt x="75" y="292"/>
                    <a:pt x="66" y="304"/>
                  </a:cubicBezTo>
                  <a:cubicBezTo>
                    <a:pt x="62" y="311"/>
                    <a:pt x="57" y="315"/>
                    <a:pt x="53" y="318"/>
                  </a:cubicBezTo>
                  <a:cubicBezTo>
                    <a:pt x="49" y="321"/>
                    <a:pt x="45" y="322"/>
                    <a:pt x="41" y="322"/>
                  </a:cubicBezTo>
                  <a:cubicBezTo>
                    <a:pt x="30" y="323"/>
                    <a:pt x="22" y="333"/>
                    <a:pt x="22" y="344"/>
                  </a:cubicBezTo>
                  <a:cubicBezTo>
                    <a:pt x="23" y="355"/>
                    <a:pt x="33" y="363"/>
                    <a:pt x="44" y="362"/>
                  </a:cubicBezTo>
                  <a:cubicBezTo>
                    <a:pt x="51" y="362"/>
                    <a:pt x="58" y="360"/>
                    <a:pt x="65" y="357"/>
                  </a:cubicBezTo>
                  <a:cubicBezTo>
                    <a:pt x="77" y="351"/>
                    <a:pt x="87" y="343"/>
                    <a:pt x="95" y="332"/>
                  </a:cubicBezTo>
                  <a:cubicBezTo>
                    <a:pt x="107" y="317"/>
                    <a:pt x="117" y="297"/>
                    <a:pt x="123" y="274"/>
                  </a:cubicBezTo>
                  <a:cubicBezTo>
                    <a:pt x="129" y="251"/>
                    <a:pt x="132" y="225"/>
                    <a:pt x="132" y="198"/>
                  </a:cubicBezTo>
                  <a:cubicBezTo>
                    <a:pt x="132" y="190"/>
                    <a:pt x="132" y="182"/>
                    <a:pt x="132" y="174"/>
                  </a:cubicBezTo>
                  <a:cubicBezTo>
                    <a:pt x="130" y="151"/>
                    <a:pt x="126" y="130"/>
                    <a:pt x="121" y="109"/>
                  </a:cubicBezTo>
                  <a:cubicBezTo>
                    <a:pt x="112" y="79"/>
                    <a:pt x="100" y="53"/>
                    <a:pt x="84" y="34"/>
                  </a:cubicBezTo>
                  <a:cubicBezTo>
                    <a:pt x="76" y="24"/>
                    <a:pt x="67" y="16"/>
                    <a:pt x="57" y="10"/>
                  </a:cubicBezTo>
                  <a:cubicBezTo>
                    <a:pt x="47" y="4"/>
                    <a:pt x="35" y="0"/>
                    <a:pt x="23" y="0"/>
                  </a:cubicBezTo>
                  <a:cubicBezTo>
                    <a:pt x="22" y="0"/>
                    <a:pt x="20" y="0"/>
                    <a:pt x="19" y="0"/>
                  </a:cubicBezTo>
                  <a:cubicBezTo>
                    <a:pt x="8" y="1"/>
                    <a:pt x="0" y="11"/>
                    <a:pt x="1" y="22"/>
                  </a:cubicBezTo>
                  <a:cubicBezTo>
                    <a:pt x="1" y="33"/>
                    <a:pt x="11" y="41"/>
                    <a:pt x="2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6388100" y="6769100"/>
              <a:ext cx="38100" cy="149225"/>
            </a:xfrm>
            <a:custGeom>
              <a:avLst/>
              <a:gdLst>
                <a:gd name="T0" fmla="*/ 0 w 41"/>
                <a:gd name="T1" fmla="*/ 129 h 162"/>
                <a:gd name="T2" fmla="*/ 0 w 41"/>
                <a:gd name="T3" fmla="*/ 142 h 162"/>
                <a:gd name="T4" fmla="*/ 0 w 41"/>
                <a:gd name="T5" fmla="*/ 146 h 162"/>
                <a:gd name="T6" fmla="*/ 1 w 41"/>
                <a:gd name="T7" fmla="*/ 149 h 162"/>
                <a:gd name="T8" fmla="*/ 10 w 41"/>
                <a:gd name="T9" fmla="*/ 159 h 162"/>
                <a:gd name="T10" fmla="*/ 20 w 41"/>
                <a:gd name="T11" fmla="*/ 162 h 162"/>
                <a:gd name="T12" fmla="*/ 31 w 41"/>
                <a:gd name="T13" fmla="*/ 158 h 162"/>
                <a:gd name="T14" fmla="*/ 38 w 41"/>
                <a:gd name="T15" fmla="*/ 149 h 162"/>
                <a:gd name="T16" fmla="*/ 39 w 41"/>
                <a:gd name="T17" fmla="*/ 145 h 162"/>
                <a:gd name="T18" fmla="*/ 0 w 41"/>
                <a:gd name="T19" fmla="*/ 138 h 162"/>
                <a:gd name="T20" fmla="*/ 0 w 41"/>
                <a:gd name="T21" fmla="*/ 137 h 162"/>
                <a:gd name="T22" fmla="*/ 19 w 41"/>
                <a:gd name="T23" fmla="*/ 142 h 162"/>
                <a:gd name="T24" fmla="*/ 19 w 41"/>
                <a:gd name="T25" fmla="*/ 142 h 162"/>
                <a:gd name="T26" fmla="*/ 0 w 41"/>
                <a:gd name="T27" fmla="*/ 137 h 162"/>
                <a:gd name="T28" fmla="*/ 1 w 41"/>
                <a:gd name="T29" fmla="*/ 136 h 162"/>
                <a:gd name="T30" fmla="*/ 1 w 41"/>
                <a:gd name="T31" fmla="*/ 135 h 162"/>
                <a:gd name="T32" fmla="*/ 20 w 41"/>
                <a:gd name="T33" fmla="*/ 142 h 162"/>
                <a:gd name="T34" fmla="*/ 20 w 41"/>
                <a:gd name="T35" fmla="*/ 142 h 162"/>
                <a:gd name="T36" fmla="*/ 1 w 41"/>
                <a:gd name="T37" fmla="*/ 135 h 162"/>
                <a:gd name="T38" fmla="*/ 4 w 41"/>
                <a:gd name="T39" fmla="*/ 130 h 162"/>
                <a:gd name="T40" fmla="*/ 9 w 41"/>
                <a:gd name="T41" fmla="*/ 125 h 162"/>
                <a:gd name="T42" fmla="*/ 20 w 41"/>
                <a:gd name="T43" fmla="*/ 142 h 162"/>
                <a:gd name="T44" fmla="*/ 20 w 41"/>
                <a:gd name="T45" fmla="*/ 142 h 162"/>
                <a:gd name="T46" fmla="*/ 9 w 41"/>
                <a:gd name="T47" fmla="*/ 125 h 162"/>
                <a:gd name="T48" fmla="*/ 14 w 41"/>
                <a:gd name="T49" fmla="*/ 123 h 162"/>
                <a:gd name="T50" fmla="*/ 20 w 41"/>
                <a:gd name="T51" fmla="*/ 122 h 162"/>
                <a:gd name="T52" fmla="*/ 20 w 41"/>
                <a:gd name="T53" fmla="*/ 142 h 162"/>
                <a:gd name="T54" fmla="*/ 20 w 41"/>
                <a:gd name="T55" fmla="*/ 142 h 162"/>
                <a:gd name="T56" fmla="*/ 20 w 41"/>
                <a:gd name="T57" fmla="*/ 122 h 162"/>
                <a:gd name="T58" fmla="*/ 29 w 41"/>
                <a:gd name="T59" fmla="*/ 124 h 162"/>
                <a:gd name="T60" fmla="*/ 34 w 41"/>
                <a:gd name="T61" fmla="*/ 128 h 162"/>
                <a:gd name="T62" fmla="*/ 20 w 41"/>
                <a:gd name="T63" fmla="*/ 142 h 162"/>
                <a:gd name="T64" fmla="*/ 20 w 41"/>
                <a:gd name="T65" fmla="*/ 142 h 162"/>
                <a:gd name="T66" fmla="*/ 34 w 41"/>
                <a:gd name="T67" fmla="*/ 128 h 162"/>
                <a:gd name="T68" fmla="*/ 38 w 41"/>
                <a:gd name="T69" fmla="*/ 134 h 162"/>
                <a:gd name="T70" fmla="*/ 39 w 41"/>
                <a:gd name="T71" fmla="*/ 136 h 162"/>
                <a:gd name="T72" fmla="*/ 20 w 41"/>
                <a:gd name="T73" fmla="*/ 142 h 162"/>
                <a:gd name="T74" fmla="*/ 20 w 41"/>
                <a:gd name="T75" fmla="*/ 142 h 162"/>
                <a:gd name="T76" fmla="*/ 39 w 41"/>
                <a:gd name="T77" fmla="*/ 136 h 162"/>
                <a:gd name="T78" fmla="*/ 39 w 41"/>
                <a:gd name="T79" fmla="*/ 138 h 162"/>
                <a:gd name="T80" fmla="*/ 40 w 41"/>
                <a:gd name="T81" fmla="*/ 140 h 162"/>
                <a:gd name="T82" fmla="*/ 22 w 41"/>
                <a:gd name="T83" fmla="*/ 142 h 162"/>
                <a:gd name="T84" fmla="*/ 28 w 41"/>
                <a:gd name="T85" fmla="*/ 141 h 162"/>
                <a:gd name="T86" fmla="*/ 40 w 41"/>
                <a:gd name="T87" fmla="*/ 140 h 162"/>
                <a:gd name="T88" fmla="*/ 40 w 41"/>
                <a:gd name="T89" fmla="*/ 140 h 162"/>
                <a:gd name="T90" fmla="*/ 40 w 41"/>
                <a:gd name="T91" fmla="*/ 140 h 162"/>
                <a:gd name="T92" fmla="*/ 36 w 41"/>
                <a:gd name="T93" fmla="*/ 140 h 162"/>
                <a:gd name="T94" fmla="*/ 40 w 41"/>
                <a:gd name="T95" fmla="*/ 139 h 162"/>
                <a:gd name="T96" fmla="*/ 40 w 41"/>
                <a:gd name="T97" fmla="*/ 63 h 162"/>
                <a:gd name="T98" fmla="*/ 40 w 41"/>
                <a:gd name="T99" fmla="*/ 20 h 162"/>
                <a:gd name="T100" fmla="*/ 1 w 41"/>
                <a:gd name="T101" fmla="*/ 2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" h="162">
                  <a:moveTo>
                    <a:pt x="1" y="20"/>
                  </a:moveTo>
                  <a:cubicBezTo>
                    <a:pt x="1" y="20"/>
                    <a:pt x="0" y="97"/>
                    <a:pt x="0" y="129"/>
                  </a:cubicBezTo>
                  <a:cubicBezTo>
                    <a:pt x="0" y="133"/>
                    <a:pt x="0" y="136"/>
                    <a:pt x="0" y="139"/>
                  </a:cubicBezTo>
                  <a:cubicBezTo>
                    <a:pt x="0" y="140"/>
                    <a:pt x="0" y="141"/>
                    <a:pt x="0" y="142"/>
                  </a:cubicBezTo>
                  <a:cubicBezTo>
                    <a:pt x="0" y="142"/>
                    <a:pt x="0" y="143"/>
                    <a:pt x="0" y="144"/>
                  </a:cubicBezTo>
                  <a:cubicBezTo>
                    <a:pt x="0" y="144"/>
                    <a:pt x="0" y="145"/>
                    <a:pt x="0" y="146"/>
                  </a:cubicBezTo>
                  <a:cubicBezTo>
                    <a:pt x="0" y="147"/>
                    <a:pt x="0" y="147"/>
                    <a:pt x="1" y="148"/>
                  </a:cubicBezTo>
                  <a:cubicBezTo>
                    <a:pt x="1" y="148"/>
                    <a:pt x="1" y="149"/>
                    <a:pt x="1" y="149"/>
                  </a:cubicBezTo>
                  <a:cubicBezTo>
                    <a:pt x="2" y="151"/>
                    <a:pt x="2" y="152"/>
                    <a:pt x="4" y="155"/>
                  </a:cubicBezTo>
                  <a:cubicBezTo>
                    <a:pt x="5" y="156"/>
                    <a:pt x="7" y="158"/>
                    <a:pt x="10" y="159"/>
                  </a:cubicBezTo>
                  <a:cubicBezTo>
                    <a:pt x="11" y="160"/>
                    <a:pt x="12" y="161"/>
                    <a:pt x="14" y="161"/>
                  </a:cubicBezTo>
                  <a:cubicBezTo>
                    <a:pt x="16" y="162"/>
                    <a:pt x="18" y="162"/>
                    <a:pt x="20" y="162"/>
                  </a:cubicBezTo>
                  <a:cubicBezTo>
                    <a:pt x="22" y="162"/>
                    <a:pt x="25" y="161"/>
                    <a:pt x="27" y="161"/>
                  </a:cubicBezTo>
                  <a:cubicBezTo>
                    <a:pt x="28" y="160"/>
                    <a:pt x="30" y="159"/>
                    <a:pt x="31" y="158"/>
                  </a:cubicBezTo>
                  <a:cubicBezTo>
                    <a:pt x="34" y="157"/>
                    <a:pt x="35" y="155"/>
                    <a:pt x="36" y="154"/>
                  </a:cubicBezTo>
                  <a:cubicBezTo>
                    <a:pt x="37" y="152"/>
                    <a:pt x="38" y="150"/>
                    <a:pt x="38" y="149"/>
                  </a:cubicBezTo>
                  <a:cubicBezTo>
                    <a:pt x="39" y="148"/>
                    <a:pt x="39" y="147"/>
                    <a:pt x="39" y="147"/>
                  </a:cubicBezTo>
                  <a:cubicBezTo>
                    <a:pt x="39" y="146"/>
                    <a:pt x="39" y="146"/>
                    <a:pt x="39" y="145"/>
                  </a:cubicBezTo>
                  <a:cubicBezTo>
                    <a:pt x="41" y="135"/>
                    <a:pt x="34" y="124"/>
                    <a:pt x="23" y="122"/>
                  </a:cubicBezTo>
                  <a:cubicBezTo>
                    <a:pt x="12" y="120"/>
                    <a:pt x="2" y="127"/>
                    <a:pt x="0" y="138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1" y="137"/>
                    <a:pt x="0" y="137"/>
                    <a:pt x="0" y="137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6"/>
                    <a:pt x="1" y="136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2" y="132"/>
                    <a:pt x="2" y="133"/>
                    <a:pt x="1" y="135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7" y="127"/>
                    <a:pt x="5" y="128"/>
                    <a:pt x="4" y="130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2" y="123"/>
                    <a:pt x="11" y="124"/>
                    <a:pt x="9" y="125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2"/>
                    <a:pt x="16" y="122"/>
                    <a:pt x="14" y="123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7" y="123"/>
                    <a:pt x="23" y="122"/>
                    <a:pt x="20" y="12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3" y="127"/>
                    <a:pt x="32" y="126"/>
                    <a:pt x="29" y="12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2"/>
                    <a:pt x="36" y="131"/>
                    <a:pt x="34" y="128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5"/>
                    <a:pt x="38" y="135"/>
                    <a:pt x="38" y="13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39" y="138"/>
                    <a:pt x="39" y="137"/>
                    <a:pt x="39" y="136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0"/>
                    <a:pt x="39" y="139"/>
                    <a:pt x="39" y="138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39" y="137"/>
                    <a:pt x="39" y="134"/>
                    <a:pt x="39" y="129"/>
                  </a:cubicBezTo>
                  <a:cubicBezTo>
                    <a:pt x="39" y="113"/>
                    <a:pt x="40" y="86"/>
                    <a:pt x="40" y="63"/>
                  </a:cubicBezTo>
                  <a:cubicBezTo>
                    <a:pt x="40" y="51"/>
                    <a:pt x="40" y="41"/>
                    <a:pt x="40" y="33"/>
                  </a:cubicBezTo>
                  <a:cubicBezTo>
                    <a:pt x="40" y="25"/>
                    <a:pt x="40" y="20"/>
                    <a:pt x="40" y="20"/>
                  </a:cubicBezTo>
                  <a:cubicBezTo>
                    <a:pt x="40" y="9"/>
                    <a:pt x="32" y="0"/>
                    <a:pt x="21" y="0"/>
                  </a:cubicBezTo>
                  <a:cubicBezTo>
                    <a:pt x="10" y="0"/>
                    <a:pt x="1" y="9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6400800" y="6945313"/>
              <a:ext cx="66675" cy="63500"/>
            </a:xfrm>
            <a:custGeom>
              <a:avLst/>
              <a:gdLst>
                <a:gd name="T0" fmla="*/ 23 w 72"/>
                <a:gd name="T1" fmla="*/ 50 h 70"/>
                <a:gd name="T2" fmla="*/ 38 w 72"/>
                <a:gd name="T3" fmla="*/ 64 h 70"/>
                <a:gd name="T4" fmla="*/ 42 w 72"/>
                <a:gd name="T5" fmla="*/ 67 h 70"/>
                <a:gd name="T6" fmla="*/ 47 w 72"/>
                <a:gd name="T7" fmla="*/ 69 h 70"/>
                <a:gd name="T8" fmla="*/ 59 w 72"/>
                <a:gd name="T9" fmla="*/ 69 h 70"/>
                <a:gd name="T10" fmla="*/ 71 w 72"/>
                <a:gd name="T11" fmla="*/ 57 h 70"/>
                <a:gd name="T12" fmla="*/ 72 w 72"/>
                <a:gd name="T13" fmla="*/ 45 h 70"/>
                <a:gd name="T14" fmla="*/ 45 w 72"/>
                <a:gd name="T15" fmla="*/ 31 h 70"/>
                <a:gd name="T16" fmla="*/ 52 w 72"/>
                <a:gd name="T17" fmla="*/ 50 h 70"/>
                <a:gd name="T18" fmla="*/ 33 w 72"/>
                <a:gd name="T19" fmla="*/ 57 h 70"/>
                <a:gd name="T20" fmla="*/ 33 w 72"/>
                <a:gd name="T21" fmla="*/ 54 h 70"/>
                <a:gd name="T22" fmla="*/ 32 w 72"/>
                <a:gd name="T23" fmla="*/ 50 h 70"/>
                <a:gd name="T24" fmla="*/ 52 w 72"/>
                <a:gd name="T25" fmla="*/ 50 h 70"/>
                <a:gd name="T26" fmla="*/ 52 w 72"/>
                <a:gd name="T27" fmla="*/ 50 h 70"/>
                <a:gd name="T28" fmla="*/ 32 w 72"/>
                <a:gd name="T29" fmla="*/ 50 h 70"/>
                <a:gd name="T30" fmla="*/ 33 w 72"/>
                <a:gd name="T31" fmla="*/ 43 h 70"/>
                <a:gd name="T32" fmla="*/ 36 w 72"/>
                <a:gd name="T33" fmla="*/ 38 h 70"/>
                <a:gd name="T34" fmla="*/ 52 w 72"/>
                <a:gd name="T35" fmla="*/ 50 h 70"/>
                <a:gd name="T36" fmla="*/ 52 w 72"/>
                <a:gd name="T37" fmla="*/ 50 h 70"/>
                <a:gd name="T38" fmla="*/ 36 w 72"/>
                <a:gd name="T39" fmla="*/ 38 h 70"/>
                <a:gd name="T40" fmla="*/ 45 w 72"/>
                <a:gd name="T41" fmla="*/ 31 h 70"/>
                <a:gd name="T42" fmla="*/ 52 w 72"/>
                <a:gd name="T43" fmla="*/ 30 h 70"/>
                <a:gd name="T44" fmla="*/ 52 w 72"/>
                <a:gd name="T45" fmla="*/ 50 h 70"/>
                <a:gd name="T46" fmla="*/ 52 w 72"/>
                <a:gd name="T47" fmla="*/ 50 h 70"/>
                <a:gd name="T48" fmla="*/ 52 w 72"/>
                <a:gd name="T49" fmla="*/ 30 h 70"/>
                <a:gd name="T50" fmla="*/ 58 w 72"/>
                <a:gd name="T51" fmla="*/ 31 h 70"/>
                <a:gd name="T52" fmla="*/ 62 w 72"/>
                <a:gd name="T53" fmla="*/ 32 h 70"/>
                <a:gd name="T54" fmla="*/ 52 w 72"/>
                <a:gd name="T55" fmla="*/ 49 h 70"/>
                <a:gd name="T56" fmla="*/ 53 w 72"/>
                <a:gd name="T57" fmla="*/ 47 h 70"/>
                <a:gd name="T58" fmla="*/ 62 w 72"/>
                <a:gd name="T59" fmla="*/ 32 h 70"/>
                <a:gd name="T60" fmla="*/ 63 w 72"/>
                <a:gd name="T61" fmla="*/ 33 h 70"/>
                <a:gd name="T62" fmla="*/ 64 w 72"/>
                <a:gd name="T63" fmla="*/ 34 h 70"/>
                <a:gd name="T64" fmla="*/ 59 w 72"/>
                <a:gd name="T65" fmla="*/ 40 h 70"/>
                <a:gd name="T66" fmla="*/ 62 w 72"/>
                <a:gd name="T67" fmla="*/ 32 h 70"/>
                <a:gd name="T68" fmla="*/ 42 w 72"/>
                <a:gd name="T69" fmla="*/ 13 h 70"/>
                <a:gd name="T70" fmla="*/ 36 w 72"/>
                <a:gd name="T71" fmla="*/ 7 h 70"/>
                <a:gd name="T72" fmla="*/ 8 w 72"/>
                <a:gd name="T7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70">
                  <a:moveTo>
                    <a:pt x="8" y="36"/>
                  </a:moveTo>
                  <a:cubicBezTo>
                    <a:pt x="8" y="36"/>
                    <a:pt x="15" y="43"/>
                    <a:pt x="23" y="50"/>
                  </a:cubicBezTo>
                  <a:cubicBezTo>
                    <a:pt x="27" y="54"/>
                    <a:pt x="31" y="57"/>
                    <a:pt x="34" y="60"/>
                  </a:cubicBezTo>
                  <a:cubicBezTo>
                    <a:pt x="35" y="62"/>
                    <a:pt x="36" y="63"/>
                    <a:pt x="38" y="64"/>
                  </a:cubicBezTo>
                  <a:cubicBezTo>
                    <a:pt x="38" y="64"/>
                    <a:pt x="39" y="65"/>
                    <a:pt x="40" y="65"/>
                  </a:cubicBezTo>
                  <a:cubicBezTo>
                    <a:pt x="40" y="66"/>
                    <a:pt x="41" y="66"/>
                    <a:pt x="42" y="67"/>
                  </a:cubicBezTo>
                  <a:cubicBezTo>
                    <a:pt x="42" y="67"/>
                    <a:pt x="43" y="67"/>
                    <a:pt x="44" y="68"/>
                  </a:cubicBezTo>
                  <a:cubicBezTo>
                    <a:pt x="45" y="68"/>
                    <a:pt x="45" y="68"/>
                    <a:pt x="47" y="69"/>
                  </a:cubicBezTo>
                  <a:cubicBezTo>
                    <a:pt x="48" y="69"/>
                    <a:pt x="49" y="70"/>
                    <a:pt x="52" y="70"/>
                  </a:cubicBezTo>
                  <a:cubicBezTo>
                    <a:pt x="54" y="70"/>
                    <a:pt x="56" y="69"/>
                    <a:pt x="59" y="69"/>
                  </a:cubicBezTo>
                  <a:cubicBezTo>
                    <a:pt x="61" y="68"/>
                    <a:pt x="63" y="67"/>
                    <a:pt x="65" y="65"/>
                  </a:cubicBezTo>
                  <a:cubicBezTo>
                    <a:pt x="67" y="63"/>
                    <a:pt x="70" y="60"/>
                    <a:pt x="71" y="57"/>
                  </a:cubicBezTo>
                  <a:cubicBezTo>
                    <a:pt x="72" y="54"/>
                    <a:pt x="72" y="52"/>
                    <a:pt x="72" y="50"/>
                  </a:cubicBezTo>
                  <a:cubicBezTo>
                    <a:pt x="72" y="47"/>
                    <a:pt x="72" y="46"/>
                    <a:pt x="72" y="45"/>
                  </a:cubicBezTo>
                  <a:cubicBezTo>
                    <a:pt x="71" y="44"/>
                    <a:pt x="71" y="43"/>
                    <a:pt x="71" y="43"/>
                  </a:cubicBezTo>
                  <a:cubicBezTo>
                    <a:pt x="67" y="32"/>
                    <a:pt x="56" y="27"/>
                    <a:pt x="45" y="31"/>
                  </a:cubicBezTo>
                  <a:cubicBezTo>
                    <a:pt x="35" y="35"/>
                    <a:pt x="30" y="46"/>
                    <a:pt x="33" y="57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5"/>
                    <a:pt x="33" y="56"/>
                    <a:pt x="33" y="57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2"/>
                    <a:pt x="33" y="53"/>
                    <a:pt x="33" y="54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6"/>
                    <a:pt x="32" y="48"/>
                    <a:pt x="3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9"/>
                    <a:pt x="34" y="42"/>
                    <a:pt x="33" y="4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2"/>
                    <a:pt x="39" y="35"/>
                    <a:pt x="36" y="3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30"/>
                    <a:pt x="48" y="30"/>
                    <a:pt x="45" y="3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5" y="30"/>
                    <a:pt x="52" y="3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2"/>
                    <a:pt x="60" y="31"/>
                    <a:pt x="58" y="3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3" y="33"/>
                    <a:pt x="62" y="32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3" y="33"/>
                    <a:pt x="62" y="32"/>
                  </a:cubicBezTo>
                  <a:cubicBezTo>
                    <a:pt x="60" y="30"/>
                    <a:pt x="58" y="28"/>
                    <a:pt x="55" y="25"/>
                  </a:cubicBezTo>
                  <a:cubicBezTo>
                    <a:pt x="50" y="21"/>
                    <a:pt x="46" y="17"/>
                    <a:pt x="42" y="13"/>
                  </a:cubicBezTo>
                  <a:cubicBezTo>
                    <a:pt x="40" y="12"/>
                    <a:pt x="39" y="10"/>
                    <a:pt x="37" y="9"/>
                  </a:cubicBezTo>
                  <a:cubicBezTo>
                    <a:pt x="36" y="8"/>
                    <a:pt x="36" y="7"/>
                    <a:pt x="36" y="7"/>
                  </a:cubicBezTo>
                  <a:cubicBezTo>
                    <a:pt x="28" y="0"/>
                    <a:pt x="15" y="0"/>
                    <a:pt x="7" y="8"/>
                  </a:cubicBezTo>
                  <a:cubicBezTo>
                    <a:pt x="0" y="16"/>
                    <a:pt x="0" y="29"/>
                    <a:pt x="8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2" name="Oval 69"/>
          <p:cNvSpPr>
            <a:spLocks noChangeArrowheads="1"/>
          </p:cNvSpPr>
          <p:nvPr/>
        </p:nvSpPr>
        <p:spPr bwMode="auto">
          <a:xfrm>
            <a:off x="4317673" y="1096415"/>
            <a:ext cx="1479550" cy="1479551"/>
          </a:xfrm>
          <a:prstGeom prst="ellipse">
            <a:avLst/>
          </a:prstGeom>
          <a:solidFill>
            <a:srgbClr val="E1B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 dirty="0"/>
          </a:p>
        </p:txBody>
      </p:sp>
      <p:sp>
        <p:nvSpPr>
          <p:cNvPr id="73" name="Freeform 70"/>
          <p:cNvSpPr>
            <a:spLocks noEditPoints="1"/>
          </p:cNvSpPr>
          <p:nvPr/>
        </p:nvSpPr>
        <p:spPr bwMode="auto">
          <a:xfrm>
            <a:off x="4289098" y="1067838"/>
            <a:ext cx="1536700" cy="1536700"/>
          </a:xfrm>
          <a:custGeom>
            <a:avLst/>
            <a:gdLst>
              <a:gd name="T0" fmla="*/ 832 w 1664"/>
              <a:gd name="T1" fmla="*/ 1632 h 1664"/>
              <a:gd name="T2" fmla="*/ 32 w 1664"/>
              <a:gd name="T3" fmla="*/ 832 h 1664"/>
              <a:gd name="T4" fmla="*/ 832 w 1664"/>
              <a:gd name="T5" fmla="*/ 32 h 1664"/>
              <a:gd name="T6" fmla="*/ 1632 w 1664"/>
              <a:gd name="T7" fmla="*/ 832 h 1664"/>
              <a:gd name="T8" fmla="*/ 832 w 1664"/>
              <a:gd name="T9" fmla="*/ 1632 h 1664"/>
              <a:gd name="T10" fmla="*/ 832 w 1664"/>
              <a:gd name="T11" fmla="*/ 0 h 1664"/>
              <a:gd name="T12" fmla="*/ 0 w 1664"/>
              <a:gd name="T13" fmla="*/ 832 h 1664"/>
              <a:gd name="T14" fmla="*/ 832 w 1664"/>
              <a:gd name="T15" fmla="*/ 1664 h 1664"/>
              <a:gd name="T16" fmla="*/ 1664 w 1664"/>
              <a:gd name="T17" fmla="*/ 832 h 1664"/>
              <a:gd name="T18" fmla="*/ 832 w 1664"/>
              <a:gd name="T19" fmla="*/ 0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4" h="1664">
                <a:moveTo>
                  <a:pt x="832" y="1632"/>
                </a:moveTo>
                <a:cubicBezTo>
                  <a:pt x="390" y="1632"/>
                  <a:pt x="32" y="1274"/>
                  <a:pt x="32" y="832"/>
                </a:cubicBezTo>
                <a:cubicBezTo>
                  <a:pt x="32" y="390"/>
                  <a:pt x="390" y="32"/>
                  <a:pt x="832" y="32"/>
                </a:cubicBezTo>
                <a:cubicBezTo>
                  <a:pt x="1273" y="32"/>
                  <a:pt x="1632" y="390"/>
                  <a:pt x="1632" y="832"/>
                </a:cubicBezTo>
                <a:cubicBezTo>
                  <a:pt x="1632" y="1274"/>
                  <a:pt x="1273" y="1632"/>
                  <a:pt x="832" y="1632"/>
                </a:cubicBezTo>
                <a:moveTo>
                  <a:pt x="832" y="0"/>
                </a:moveTo>
                <a:cubicBezTo>
                  <a:pt x="373" y="0"/>
                  <a:pt x="0" y="374"/>
                  <a:pt x="0" y="832"/>
                </a:cubicBezTo>
                <a:cubicBezTo>
                  <a:pt x="0" y="1291"/>
                  <a:pt x="373" y="1664"/>
                  <a:pt x="832" y="1664"/>
                </a:cubicBezTo>
                <a:cubicBezTo>
                  <a:pt x="1290" y="1664"/>
                  <a:pt x="1664" y="1291"/>
                  <a:pt x="1664" y="832"/>
                </a:cubicBezTo>
                <a:cubicBezTo>
                  <a:pt x="1664" y="374"/>
                  <a:pt x="1290" y="0"/>
                  <a:pt x="832" y="0"/>
                </a:cubicBezTo>
              </a:path>
            </a:pathLst>
          </a:custGeom>
          <a:solidFill>
            <a:srgbClr val="DDEF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4" name="Freeform 71"/>
          <p:cNvSpPr>
            <a:spLocks noEditPoints="1"/>
          </p:cNvSpPr>
          <p:nvPr/>
        </p:nvSpPr>
        <p:spPr bwMode="auto">
          <a:xfrm>
            <a:off x="4317673" y="1096415"/>
            <a:ext cx="1479550" cy="1479551"/>
          </a:xfrm>
          <a:custGeom>
            <a:avLst/>
            <a:gdLst>
              <a:gd name="T0" fmla="*/ 800 w 1600"/>
              <a:gd name="T1" fmla="*/ 1568 h 1600"/>
              <a:gd name="T2" fmla="*/ 32 w 1600"/>
              <a:gd name="T3" fmla="*/ 800 h 1600"/>
              <a:gd name="T4" fmla="*/ 800 w 1600"/>
              <a:gd name="T5" fmla="*/ 32 h 1600"/>
              <a:gd name="T6" fmla="*/ 1568 w 1600"/>
              <a:gd name="T7" fmla="*/ 800 h 1600"/>
              <a:gd name="T8" fmla="*/ 800 w 1600"/>
              <a:gd name="T9" fmla="*/ 1568 h 1600"/>
              <a:gd name="T10" fmla="*/ 800 w 1600"/>
              <a:gd name="T11" fmla="*/ 0 h 1600"/>
              <a:gd name="T12" fmla="*/ 0 w 1600"/>
              <a:gd name="T13" fmla="*/ 800 h 1600"/>
              <a:gd name="T14" fmla="*/ 800 w 1600"/>
              <a:gd name="T15" fmla="*/ 1600 h 1600"/>
              <a:gd name="T16" fmla="*/ 1600 w 1600"/>
              <a:gd name="T17" fmla="*/ 800 h 1600"/>
              <a:gd name="T18" fmla="*/ 800 w 1600"/>
              <a:gd name="T19" fmla="*/ 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00" h="1600">
                <a:moveTo>
                  <a:pt x="800" y="1568"/>
                </a:moveTo>
                <a:cubicBezTo>
                  <a:pt x="376" y="1568"/>
                  <a:pt x="32" y="1224"/>
                  <a:pt x="32" y="800"/>
                </a:cubicBezTo>
                <a:cubicBezTo>
                  <a:pt x="32" y="377"/>
                  <a:pt x="376" y="32"/>
                  <a:pt x="800" y="32"/>
                </a:cubicBezTo>
                <a:cubicBezTo>
                  <a:pt x="1223" y="32"/>
                  <a:pt x="1568" y="377"/>
                  <a:pt x="1568" y="800"/>
                </a:cubicBezTo>
                <a:cubicBezTo>
                  <a:pt x="1568" y="1224"/>
                  <a:pt x="1223" y="1568"/>
                  <a:pt x="800" y="1568"/>
                </a:cubicBezTo>
                <a:moveTo>
                  <a:pt x="800" y="0"/>
                </a:moveTo>
                <a:cubicBezTo>
                  <a:pt x="358" y="0"/>
                  <a:pt x="0" y="358"/>
                  <a:pt x="0" y="800"/>
                </a:cubicBezTo>
                <a:cubicBezTo>
                  <a:pt x="0" y="1242"/>
                  <a:pt x="358" y="1600"/>
                  <a:pt x="800" y="1600"/>
                </a:cubicBezTo>
                <a:cubicBezTo>
                  <a:pt x="1241" y="1600"/>
                  <a:pt x="1600" y="1242"/>
                  <a:pt x="1600" y="800"/>
                </a:cubicBezTo>
                <a:cubicBezTo>
                  <a:pt x="1600" y="358"/>
                  <a:pt x="1241" y="0"/>
                  <a:pt x="800" y="0"/>
                </a:cubicBezTo>
              </a:path>
            </a:pathLst>
          </a:custGeom>
          <a:solidFill>
            <a:srgbClr val="EFDB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5" name="Freeform 72"/>
          <p:cNvSpPr>
            <a:spLocks noEditPoints="1"/>
          </p:cNvSpPr>
          <p:nvPr/>
        </p:nvSpPr>
        <p:spPr bwMode="auto">
          <a:xfrm>
            <a:off x="4211310" y="990054"/>
            <a:ext cx="1690688" cy="1692275"/>
          </a:xfrm>
          <a:custGeom>
            <a:avLst/>
            <a:gdLst>
              <a:gd name="T0" fmla="*/ 916 w 1831"/>
              <a:gd name="T1" fmla="*/ 1760 h 1830"/>
              <a:gd name="T2" fmla="*/ 71 w 1831"/>
              <a:gd name="T3" fmla="*/ 915 h 1830"/>
              <a:gd name="T4" fmla="*/ 916 w 1831"/>
              <a:gd name="T5" fmla="*/ 70 h 1830"/>
              <a:gd name="T6" fmla="*/ 1760 w 1831"/>
              <a:gd name="T7" fmla="*/ 915 h 1830"/>
              <a:gd name="T8" fmla="*/ 916 w 1831"/>
              <a:gd name="T9" fmla="*/ 1760 h 1830"/>
              <a:gd name="T10" fmla="*/ 916 w 1831"/>
              <a:gd name="T11" fmla="*/ 0 h 1830"/>
              <a:gd name="T12" fmla="*/ 0 w 1831"/>
              <a:gd name="T13" fmla="*/ 915 h 1830"/>
              <a:gd name="T14" fmla="*/ 916 w 1831"/>
              <a:gd name="T15" fmla="*/ 1830 h 1830"/>
              <a:gd name="T16" fmla="*/ 1831 w 1831"/>
              <a:gd name="T17" fmla="*/ 915 h 1830"/>
              <a:gd name="T18" fmla="*/ 916 w 1831"/>
              <a:gd name="T19" fmla="*/ 0 h 1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1" h="1830">
                <a:moveTo>
                  <a:pt x="916" y="1760"/>
                </a:moveTo>
                <a:cubicBezTo>
                  <a:pt x="450" y="1760"/>
                  <a:pt x="71" y="1381"/>
                  <a:pt x="71" y="915"/>
                </a:cubicBezTo>
                <a:cubicBezTo>
                  <a:pt x="71" y="449"/>
                  <a:pt x="450" y="70"/>
                  <a:pt x="916" y="70"/>
                </a:cubicBezTo>
                <a:cubicBezTo>
                  <a:pt x="1381" y="70"/>
                  <a:pt x="1760" y="449"/>
                  <a:pt x="1760" y="915"/>
                </a:cubicBezTo>
                <a:cubicBezTo>
                  <a:pt x="1760" y="1381"/>
                  <a:pt x="1381" y="1760"/>
                  <a:pt x="916" y="1760"/>
                </a:cubicBezTo>
                <a:moveTo>
                  <a:pt x="916" y="0"/>
                </a:moveTo>
                <a:cubicBezTo>
                  <a:pt x="411" y="0"/>
                  <a:pt x="0" y="411"/>
                  <a:pt x="0" y="915"/>
                </a:cubicBezTo>
                <a:cubicBezTo>
                  <a:pt x="0" y="1420"/>
                  <a:pt x="411" y="1830"/>
                  <a:pt x="916" y="1830"/>
                </a:cubicBezTo>
                <a:cubicBezTo>
                  <a:pt x="1420" y="1830"/>
                  <a:pt x="1831" y="1420"/>
                  <a:pt x="1831" y="915"/>
                </a:cubicBezTo>
                <a:cubicBezTo>
                  <a:pt x="1831" y="411"/>
                  <a:pt x="1420" y="0"/>
                  <a:pt x="916" y="0"/>
                </a:cubicBezTo>
              </a:path>
            </a:pathLst>
          </a:custGeom>
          <a:solidFill>
            <a:srgbClr val="D6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6" name="Freeform 73"/>
          <p:cNvSpPr/>
          <p:nvPr/>
        </p:nvSpPr>
        <p:spPr bwMode="auto">
          <a:xfrm>
            <a:off x="4127176" y="905915"/>
            <a:ext cx="1858963" cy="1860551"/>
          </a:xfrm>
          <a:custGeom>
            <a:avLst/>
            <a:gdLst>
              <a:gd name="T0" fmla="*/ 1007 w 2013"/>
              <a:gd name="T1" fmla="*/ 0 h 2013"/>
              <a:gd name="T2" fmla="*/ 0 w 2013"/>
              <a:gd name="T3" fmla="*/ 1006 h 2013"/>
              <a:gd name="T4" fmla="*/ 535 w 2013"/>
              <a:gd name="T5" fmla="*/ 1895 h 2013"/>
              <a:gd name="T6" fmla="*/ 639 w 2013"/>
              <a:gd name="T7" fmla="*/ 1872 h 2013"/>
              <a:gd name="T8" fmla="*/ 676 w 2013"/>
              <a:gd name="T9" fmla="*/ 1875 h 2013"/>
              <a:gd name="T10" fmla="*/ 77 w 2013"/>
              <a:gd name="T11" fmla="*/ 1006 h 2013"/>
              <a:gd name="T12" fmla="*/ 1007 w 2013"/>
              <a:gd name="T13" fmla="*/ 77 h 2013"/>
              <a:gd name="T14" fmla="*/ 1936 w 2013"/>
              <a:gd name="T15" fmla="*/ 1006 h 2013"/>
              <a:gd name="T16" fmla="*/ 1007 w 2013"/>
              <a:gd name="T17" fmla="*/ 1936 h 2013"/>
              <a:gd name="T18" fmla="*/ 752 w 2013"/>
              <a:gd name="T19" fmla="*/ 1900 h 2013"/>
              <a:gd name="T20" fmla="*/ 853 w 2013"/>
              <a:gd name="T21" fmla="*/ 2001 h 2013"/>
              <a:gd name="T22" fmla="*/ 1007 w 2013"/>
              <a:gd name="T23" fmla="*/ 2013 h 2013"/>
              <a:gd name="T24" fmla="*/ 2013 w 2013"/>
              <a:gd name="T25" fmla="*/ 1006 h 2013"/>
              <a:gd name="T26" fmla="*/ 1007 w 2013"/>
              <a:gd name="T27" fmla="*/ 0 h 2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13" h="2013">
                <a:moveTo>
                  <a:pt x="1007" y="0"/>
                </a:moveTo>
                <a:cubicBezTo>
                  <a:pt x="451" y="0"/>
                  <a:pt x="0" y="451"/>
                  <a:pt x="0" y="1006"/>
                </a:cubicBezTo>
                <a:cubicBezTo>
                  <a:pt x="0" y="1391"/>
                  <a:pt x="217" y="1726"/>
                  <a:pt x="535" y="1895"/>
                </a:cubicBezTo>
                <a:cubicBezTo>
                  <a:pt x="566" y="1880"/>
                  <a:pt x="601" y="1872"/>
                  <a:pt x="639" y="1872"/>
                </a:cubicBezTo>
                <a:cubicBezTo>
                  <a:pt x="651" y="1872"/>
                  <a:pt x="664" y="1873"/>
                  <a:pt x="676" y="1875"/>
                </a:cubicBezTo>
                <a:cubicBezTo>
                  <a:pt x="326" y="1741"/>
                  <a:pt x="77" y="1402"/>
                  <a:pt x="77" y="1006"/>
                </a:cubicBezTo>
                <a:cubicBezTo>
                  <a:pt x="77" y="494"/>
                  <a:pt x="494" y="77"/>
                  <a:pt x="1007" y="77"/>
                </a:cubicBezTo>
                <a:cubicBezTo>
                  <a:pt x="1519" y="77"/>
                  <a:pt x="1936" y="494"/>
                  <a:pt x="1936" y="1006"/>
                </a:cubicBezTo>
                <a:cubicBezTo>
                  <a:pt x="1936" y="1519"/>
                  <a:pt x="1519" y="1936"/>
                  <a:pt x="1007" y="1936"/>
                </a:cubicBezTo>
                <a:cubicBezTo>
                  <a:pt x="918" y="1936"/>
                  <a:pt x="833" y="1923"/>
                  <a:pt x="752" y="1900"/>
                </a:cubicBezTo>
                <a:cubicBezTo>
                  <a:pt x="795" y="1923"/>
                  <a:pt x="830" y="1958"/>
                  <a:pt x="853" y="2001"/>
                </a:cubicBezTo>
                <a:cubicBezTo>
                  <a:pt x="903" y="2009"/>
                  <a:pt x="954" y="2013"/>
                  <a:pt x="1007" y="2013"/>
                </a:cubicBezTo>
                <a:cubicBezTo>
                  <a:pt x="1562" y="2013"/>
                  <a:pt x="2013" y="1561"/>
                  <a:pt x="2013" y="1006"/>
                </a:cubicBezTo>
                <a:cubicBezTo>
                  <a:pt x="2013" y="451"/>
                  <a:pt x="1562" y="0"/>
                  <a:pt x="1007" y="0"/>
                </a:cubicBezTo>
              </a:path>
            </a:pathLst>
          </a:cu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7" name="Freeform 74"/>
          <p:cNvSpPr/>
          <p:nvPr/>
        </p:nvSpPr>
        <p:spPr bwMode="auto">
          <a:xfrm>
            <a:off x="4033510" y="812254"/>
            <a:ext cx="2046288" cy="2047875"/>
          </a:xfrm>
          <a:custGeom>
            <a:avLst/>
            <a:gdLst>
              <a:gd name="T0" fmla="*/ 1108 w 2215"/>
              <a:gd name="T1" fmla="*/ 0 h 2215"/>
              <a:gd name="T2" fmla="*/ 0 w 2215"/>
              <a:gd name="T3" fmla="*/ 1107 h 2215"/>
              <a:gd name="T4" fmla="*/ 408 w 2215"/>
              <a:gd name="T5" fmla="*/ 1965 h 2215"/>
              <a:gd name="T6" fmla="*/ 466 w 2215"/>
              <a:gd name="T7" fmla="*/ 2009 h 2215"/>
              <a:gd name="T8" fmla="*/ 550 w 2215"/>
              <a:gd name="T9" fmla="*/ 2064 h 2215"/>
              <a:gd name="T10" fmla="*/ 619 w 2215"/>
              <a:gd name="T11" fmla="*/ 2005 h 2215"/>
              <a:gd name="T12" fmla="*/ 85 w 2215"/>
              <a:gd name="T13" fmla="*/ 1107 h 2215"/>
              <a:gd name="T14" fmla="*/ 1108 w 2215"/>
              <a:gd name="T15" fmla="*/ 85 h 2215"/>
              <a:gd name="T16" fmla="*/ 2130 w 2215"/>
              <a:gd name="T17" fmla="*/ 1107 h 2215"/>
              <a:gd name="T18" fmla="*/ 1108 w 2215"/>
              <a:gd name="T19" fmla="*/ 2129 h 2215"/>
              <a:gd name="T20" fmla="*/ 962 w 2215"/>
              <a:gd name="T21" fmla="*/ 2119 h 2215"/>
              <a:gd name="T22" fmla="*/ 981 w 2215"/>
              <a:gd name="T23" fmla="*/ 2207 h 2215"/>
              <a:gd name="T24" fmla="*/ 1108 w 2215"/>
              <a:gd name="T25" fmla="*/ 2215 h 2215"/>
              <a:gd name="T26" fmla="*/ 2215 w 2215"/>
              <a:gd name="T27" fmla="*/ 1107 h 2215"/>
              <a:gd name="T28" fmla="*/ 1108 w 2215"/>
              <a:gd name="T29" fmla="*/ 0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15" h="2215">
                <a:moveTo>
                  <a:pt x="1108" y="0"/>
                </a:moveTo>
                <a:cubicBezTo>
                  <a:pt x="497" y="0"/>
                  <a:pt x="0" y="497"/>
                  <a:pt x="0" y="1107"/>
                </a:cubicBezTo>
                <a:cubicBezTo>
                  <a:pt x="0" y="1453"/>
                  <a:pt x="159" y="1762"/>
                  <a:pt x="408" y="1965"/>
                </a:cubicBezTo>
                <a:cubicBezTo>
                  <a:pt x="431" y="1975"/>
                  <a:pt x="451" y="1990"/>
                  <a:pt x="466" y="2009"/>
                </a:cubicBezTo>
                <a:cubicBezTo>
                  <a:pt x="493" y="2029"/>
                  <a:pt x="521" y="2047"/>
                  <a:pt x="550" y="2064"/>
                </a:cubicBezTo>
                <a:cubicBezTo>
                  <a:pt x="569" y="2040"/>
                  <a:pt x="593" y="2020"/>
                  <a:pt x="619" y="2005"/>
                </a:cubicBezTo>
                <a:cubicBezTo>
                  <a:pt x="301" y="1831"/>
                  <a:pt x="85" y="1494"/>
                  <a:pt x="85" y="1107"/>
                </a:cubicBezTo>
                <a:cubicBezTo>
                  <a:pt x="85" y="544"/>
                  <a:pt x="544" y="85"/>
                  <a:pt x="1108" y="85"/>
                </a:cubicBezTo>
                <a:cubicBezTo>
                  <a:pt x="1671" y="85"/>
                  <a:pt x="2130" y="544"/>
                  <a:pt x="2130" y="1107"/>
                </a:cubicBezTo>
                <a:cubicBezTo>
                  <a:pt x="2130" y="1671"/>
                  <a:pt x="1671" y="2129"/>
                  <a:pt x="1108" y="2129"/>
                </a:cubicBezTo>
                <a:cubicBezTo>
                  <a:pt x="1058" y="2129"/>
                  <a:pt x="1009" y="2126"/>
                  <a:pt x="962" y="2119"/>
                </a:cubicBezTo>
                <a:cubicBezTo>
                  <a:pt x="973" y="2146"/>
                  <a:pt x="980" y="2176"/>
                  <a:pt x="981" y="2207"/>
                </a:cubicBezTo>
                <a:cubicBezTo>
                  <a:pt x="1023" y="2212"/>
                  <a:pt x="1065" y="2215"/>
                  <a:pt x="1108" y="2215"/>
                </a:cubicBezTo>
                <a:cubicBezTo>
                  <a:pt x="1718" y="2215"/>
                  <a:pt x="2215" y="1718"/>
                  <a:pt x="2215" y="1107"/>
                </a:cubicBezTo>
                <a:cubicBezTo>
                  <a:pt x="2215" y="497"/>
                  <a:pt x="1718" y="0"/>
                  <a:pt x="110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8" name="Oval 75"/>
          <p:cNvSpPr>
            <a:spLocks noChangeArrowheads="1"/>
          </p:cNvSpPr>
          <p:nvPr/>
        </p:nvSpPr>
        <p:spPr bwMode="auto">
          <a:xfrm>
            <a:off x="4517701" y="1291677"/>
            <a:ext cx="398463" cy="400051"/>
          </a:xfrm>
          <a:prstGeom prst="ellipse">
            <a:avLst/>
          </a:prstGeom>
          <a:solidFill>
            <a:srgbClr val="E3B7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9" name="Oval 76"/>
          <p:cNvSpPr>
            <a:spLocks noChangeArrowheads="1"/>
          </p:cNvSpPr>
          <p:nvPr/>
        </p:nvSpPr>
        <p:spPr bwMode="auto">
          <a:xfrm>
            <a:off x="3584216" y="1573214"/>
            <a:ext cx="311151" cy="311151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0" name="Freeform 77"/>
          <p:cNvSpPr/>
          <p:nvPr/>
        </p:nvSpPr>
        <p:spPr bwMode="auto">
          <a:xfrm>
            <a:off x="4228776" y="2618829"/>
            <a:ext cx="263525" cy="261937"/>
          </a:xfrm>
          <a:custGeom>
            <a:avLst/>
            <a:gdLst>
              <a:gd name="T0" fmla="*/ 142 w 284"/>
              <a:gd name="T1" fmla="*/ 0 h 284"/>
              <a:gd name="T2" fmla="*/ 0 w 284"/>
              <a:gd name="T3" fmla="*/ 142 h 284"/>
              <a:gd name="T4" fmla="*/ 142 w 284"/>
              <a:gd name="T5" fmla="*/ 284 h 284"/>
              <a:gd name="T6" fmla="*/ 284 w 284"/>
              <a:gd name="T7" fmla="*/ 142 h 284"/>
              <a:gd name="T8" fmla="*/ 254 w 284"/>
              <a:gd name="T9" fmla="*/ 55 h 284"/>
              <a:gd name="T10" fmla="*/ 196 w 284"/>
              <a:gd name="T11" fmla="*/ 11 h 284"/>
              <a:gd name="T12" fmla="*/ 142 w 284"/>
              <a:gd name="T13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4" h="284">
                <a:moveTo>
                  <a:pt x="142" y="0"/>
                </a:moveTo>
                <a:cubicBezTo>
                  <a:pt x="64" y="0"/>
                  <a:pt x="0" y="64"/>
                  <a:pt x="0" y="142"/>
                </a:cubicBezTo>
                <a:cubicBezTo>
                  <a:pt x="0" y="220"/>
                  <a:pt x="64" y="284"/>
                  <a:pt x="142" y="284"/>
                </a:cubicBezTo>
                <a:cubicBezTo>
                  <a:pt x="220" y="284"/>
                  <a:pt x="284" y="220"/>
                  <a:pt x="284" y="142"/>
                </a:cubicBezTo>
                <a:cubicBezTo>
                  <a:pt x="284" y="109"/>
                  <a:pt x="272" y="79"/>
                  <a:pt x="254" y="55"/>
                </a:cubicBezTo>
                <a:cubicBezTo>
                  <a:pt x="234" y="41"/>
                  <a:pt x="215" y="27"/>
                  <a:pt x="196" y="11"/>
                </a:cubicBezTo>
                <a:cubicBezTo>
                  <a:pt x="179" y="4"/>
                  <a:pt x="161" y="0"/>
                  <a:pt x="14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1" name="Freeform 78"/>
          <p:cNvSpPr/>
          <p:nvPr/>
        </p:nvSpPr>
        <p:spPr bwMode="auto">
          <a:xfrm>
            <a:off x="4409751" y="2628354"/>
            <a:ext cx="53975" cy="41275"/>
          </a:xfrm>
          <a:custGeom>
            <a:avLst/>
            <a:gdLst>
              <a:gd name="T0" fmla="*/ 0 w 58"/>
              <a:gd name="T1" fmla="*/ 0 h 44"/>
              <a:gd name="T2" fmla="*/ 58 w 58"/>
              <a:gd name="T3" fmla="*/ 44 h 44"/>
              <a:gd name="T4" fmla="*/ 0 w 58"/>
              <a:gd name="T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4">
                <a:moveTo>
                  <a:pt x="0" y="0"/>
                </a:moveTo>
                <a:cubicBezTo>
                  <a:pt x="19" y="16"/>
                  <a:pt x="38" y="30"/>
                  <a:pt x="58" y="44"/>
                </a:cubicBezTo>
                <a:cubicBezTo>
                  <a:pt x="43" y="25"/>
                  <a:pt x="23" y="10"/>
                  <a:pt x="0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2" name="Oval 79"/>
          <p:cNvSpPr>
            <a:spLocks noChangeArrowheads="1"/>
          </p:cNvSpPr>
          <p:nvPr/>
        </p:nvSpPr>
        <p:spPr bwMode="auto">
          <a:xfrm>
            <a:off x="7715253" y="512765"/>
            <a:ext cx="398463" cy="398463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3" name="Freeform 80"/>
          <p:cNvSpPr>
            <a:spLocks noEditPoints="1"/>
          </p:cNvSpPr>
          <p:nvPr/>
        </p:nvSpPr>
        <p:spPr bwMode="auto">
          <a:xfrm>
            <a:off x="4605010" y="2639464"/>
            <a:ext cx="317500" cy="131763"/>
          </a:xfrm>
          <a:custGeom>
            <a:avLst/>
            <a:gdLst>
              <a:gd name="T0" fmla="*/ 17 w 343"/>
              <a:gd name="T1" fmla="*/ 20 h 143"/>
              <a:gd name="T2" fmla="*/ 0 w 343"/>
              <a:gd name="T3" fmla="*/ 29 h 143"/>
              <a:gd name="T4" fmla="*/ 343 w 343"/>
              <a:gd name="T5" fmla="*/ 143 h 143"/>
              <a:gd name="T6" fmla="*/ 335 w 343"/>
              <a:gd name="T7" fmla="*/ 126 h 143"/>
              <a:gd name="T8" fmla="*/ 17 w 343"/>
              <a:gd name="T9" fmla="*/ 20 h 143"/>
              <a:gd name="T10" fmla="*/ 158 w 343"/>
              <a:gd name="T11" fmla="*/ 0 h 143"/>
              <a:gd name="T12" fmla="*/ 234 w 343"/>
              <a:gd name="T13" fmla="*/ 25 h 143"/>
              <a:gd name="T14" fmla="*/ 158 w 343"/>
              <a:gd name="T1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3" h="143">
                <a:moveTo>
                  <a:pt x="17" y="20"/>
                </a:moveTo>
                <a:cubicBezTo>
                  <a:pt x="11" y="23"/>
                  <a:pt x="5" y="26"/>
                  <a:pt x="0" y="29"/>
                </a:cubicBezTo>
                <a:cubicBezTo>
                  <a:pt x="105" y="86"/>
                  <a:pt x="220" y="126"/>
                  <a:pt x="343" y="143"/>
                </a:cubicBezTo>
                <a:cubicBezTo>
                  <a:pt x="340" y="137"/>
                  <a:pt x="337" y="132"/>
                  <a:pt x="335" y="126"/>
                </a:cubicBezTo>
                <a:cubicBezTo>
                  <a:pt x="221" y="109"/>
                  <a:pt x="114" y="72"/>
                  <a:pt x="17" y="20"/>
                </a:cubicBezTo>
                <a:moveTo>
                  <a:pt x="158" y="0"/>
                </a:moveTo>
                <a:cubicBezTo>
                  <a:pt x="183" y="9"/>
                  <a:pt x="208" y="18"/>
                  <a:pt x="234" y="25"/>
                </a:cubicBezTo>
                <a:cubicBezTo>
                  <a:pt x="211" y="13"/>
                  <a:pt x="185" y="4"/>
                  <a:pt x="15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4" name="Freeform 81"/>
          <p:cNvSpPr/>
          <p:nvPr/>
        </p:nvSpPr>
        <p:spPr bwMode="auto">
          <a:xfrm>
            <a:off x="4620885" y="2636291"/>
            <a:ext cx="293688" cy="119063"/>
          </a:xfrm>
          <a:custGeom>
            <a:avLst/>
            <a:gdLst>
              <a:gd name="T0" fmla="*/ 104 w 318"/>
              <a:gd name="T1" fmla="*/ 0 h 129"/>
              <a:gd name="T2" fmla="*/ 0 w 318"/>
              <a:gd name="T3" fmla="*/ 23 h 129"/>
              <a:gd name="T4" fmla="*/ 318 w 318"/>
              <a:gd name="T5" fmla="*/ 129 h 129"/>
              <a:gd name="T6" fmla="*/ 217 w 318"/>
              <a:gd name="T7" fmla="*/ 28 h 129"/>
              <a:gd name="T8" fmla="*/ 141 w 318"/>
              <a:gd name="T9" fmla="*/ 3 h 129"/>
              <a:gd name="T10" fmla="*/ 104 w 318"/>
              <a:gd name="T11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8" h="129">
                <a:moveTo>
                  <a:pt x="104" y="0"/>
                </a:moveTo>
                <a:cubicBezTo>
                  <a:pt x="66" y="0"/>
                  <a:pt x="31" y="8"/>
                  <a:pt x="0" y="23"/>
                </a:cubicBezTo>
                <a:cubicBezTo>
                  <a:pt x="97" y="75"/>
                  <a:pt x="204" y="112"/>
                  <a:pt x="318" y="129"/>
                </a:cubicBezTo>
                <a:cubicBezTo>
                  <a:pt x="295" y="86"/>
                  <a:pt x="260" y="51"/>
                  <a:pt x="217" y="28"/>
                </a:cubicBezTo>
                <a:cubicBezTo>
                  <a:pt x="191" y="21"/>
                  <a:pt x="166" y="12"/>
                  <a:pt x="141" y="3"/>
                </a:cubicBezTo>
                <a:cubicBezTo>
                  <a:pt x="129" y="1"/>
                  <a:pt x="116" y="0"/>
                  <a:pt x="104" y="0"/>
                </a:cubicBezTo>
              </a:path>
            </a:pathLst>
          </a:custGeom>
          <a:solidFill>
            <a:srgbClr val="DCE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5" name="Freeform 82"/>
          <p:cNvSpPr/>
          <p:nvPr/>
        </p:nvSpPr>
        <p:spPr bwMode="auto">
          <a:xfrm>
            <a:off x="4493886" y="2720428"/>
            <a:ext cx="446088" cy="361951"/>
          </a:xfrm>
          <a:custGeom>
            <a:avLst/>
            <a:gdLst>
              <a:gd name="T0" fmla="*/ 52 w 483"/>
              <a:gd name="T1" fmla="*/ 0 h 392"/>
              <a:gd name="T2" fmla="*/ 0 w 483"/>
              <a:gd name="T3" fmla="*/ 151 h 392"/>
              <a:gd name="T4" fmla="*/ 242 w 483"/>
              <a:gd name="T5" fmla="*/ 392 h 392"/>
              <a:gd name="T6" fmla="*/ 483 w 483"/>
              <a:gd name="T7" fmla="*/ 151 h 392"/>
              <a:gd name="T8" fmla="*/ 483 w 483"/>
              <a:gd name="T9" fmla="*/ 143 h 392"/>
              <a:gd name="T10" fmla="*/ 52 w 483"/>
              <a:gd name="T11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3" h="392">
                <a:moveTo>
                  <a:pt x="52" y="0"/>
                </a:moveTo>
                <a:cubicBezTo>
                  <a:pt x="19" y="41"/>
                  <a:pt x="0" y="94"/>
                  <a:pt x="0" y="151"/>
                </a:cubicBezTo>
                <a:cubicBezTo>
                  <a:pt x="0" y="284"/>
                  <a:pt x="108" y="392"/>
                  <a:pt x="242" y="392"/>
                </a:cubicBezTo>
                <a:cubicBezTo>
                  <a:pt x="375" y="392"/>
                  <a:pt x="483" y="284"/>
                  <a:pt x="483" y="151"/>
                </a:cubicBezTo>
                <a:cubicBezTo>
                  <a:pt x="483" y="148"/>
                  <a:pt x="483" y="146"/>
                  <a:pt x="483" y="143"/>
                </a:cubicBezTo>
                <a:cubicBezTo>
                  <a:pt x="328" y="126"/>
                  <a:pt x="182" y="76"/>
                  <a:pt x="5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6" name="Freeform 83"/>
          <p:cNvSpPr/>
          <p:nvPr/>
        </p:nvSpPr>
        <p:spPr bwMode="auto">
          <a:xfrm>
            <a:off x="4541514" y="2666454"/>
            <a:ext cx="398463" cy="185737"/>
          </a:xfrm>
          <a:custGeom>
            <a:avLst/>
            <a:gdLst>
              <a:gd name="T0" fmla="*/ 69 w 431"/>
              <a:gd name="T1" fmla="*/ 0 h 202"/>
              <a:gd name="T2" fmla="*/ 0 w 431"/>
              <a:gd name="T3" fmla="*/ 59 h 202"/>
              <a:gd name="T4" fmla="*/ 431 w 431"/>
              <a:gd name="T5" fmla="*/ 202 h 202"/>
              <a:gd name="T6" fmla="*/ 412 w 431"/>
              <a:gd name="T7" fmla="*/ 114 h 202"/>
              <a:gd name="T8" fmla="*/ 69 w 431"/>
              <a:gd name="T9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" h="202">
                <a:moveTo>
                  <a:pt x="69" y="0"/>
                </a:moveTo>
                <a:cubicBezTo>
                  <a:pt x="43" y="15"/>
                  <a:pt x="19" y="35"/>
                  <a:pt x="0" y="59"/>
                </a:cubicBezTo>
                <a:cubicBezTo>
                  <a:pt x="130" y="135"/>
                  <a:pt x="276" y="185"/>
                  <a:pt x="431" y="202"/>
                </a:cubicBezTo>
                <a:cubicBezTo>
                  <a:pt x="430" y="171"/>
                  <a:pt x="423" y="141"/>
                  <a:pt x="412" y="114"/>
                </a:cubicBezTo>
                <a:cubicBezTo>
                  <a:pt x="289" y="97"/>
                  <a:pt x="174" y="57"/>
                  <a:pt x="69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pic>
        <p:nvPicPr>
          <p:cNvPr id="87" name="Picture 8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108" y="292102"/>
            <a:ext cx="1685925" cy="1281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3" y="419100"/>
            <a:ext cx="1106488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文本框 91"/>
          <p:cNvSpPr txBox="1"/>
          <p:nvPr/>
        </p:nvSpPr>
        <p:spPr>
          <a:xfrm>
            <a:off x="6105497" y="1145099"/>
            <a:ext cx="5823917" cy="1631200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en-US" sz="10000" dirty="0">
                <a:solidFill>
                  <a:schemeClr val="tx2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 Unicode MS" panose="020B0604020202020204" pitchFamily="34" charset="-122"/>
              </a:rPr>
              <a:t>ようこそ</a:t>
            </a:r>
            <a:endParaRPr lang="zh-CN" altLang="zh-CN" sz="10000" dirty="0">
              <a:solidFill>
                <a:schemeClr val="tx2">
                  <a:lumMod val="60000"/>
                  <a:lumOff val="4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Arial Unicode MS" panose="020B0604020202020204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9385638" y="4147601"/>
            <a:ext cx="864352" cy="950043"/>
            <a:chOff x="8432048" y="2970046"/>
            <a:chExt cx="2209800" cy="2428875"/>
          </a:xfrm>
        </p:grpSpPr>
        <p:sp>
          <p:nvSpPr>
            <p:cNvPr id="93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8" name="Oval 76"/>
          <p:cNvSpPr>
            <a:spLocks noChangeArrowheads="1"/>
          </p:cNvSpPr>
          <p:nvPr/>
        </p:nvSpPr>
        <p:spPr bwMode="auto">
          <a:xfrm>
            <a:off x="2679218" y="3432970"/>
            <a:ext cx="303235" cy="303235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09" name="Oval 76"/>
          <p:cNvSpPr>
            <a:spLocks noChangeArrowheads="1"/>
          </p:cNvSpPr>
          <p:nvPr/>
        </p:nvSpPr>
        <p:spPr bwMode="auto">
          <a:xfrm>
            <a:off x="4305636" y="3807505"/>
            <a:ext cx="128589" cy="128589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10" name="Oval 76"/>
          <p:cNvSpPr>
            <a:spLocks noChangeArrowheads="1"/>
          </p:cNvSpPr>
          <p:nvPr/>
        </p:nvSpPr>
        <p:spPr bwMode="auto">
          <a:xfrm>
            <a:off x="6096002" y="3966371"/>
            <a:ext cx="185427" cy="185427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11" name="Oval 76"/>
          <p:cNvSpPr>
            <a:spLocks noChangeArrowheads="1"/>
          </p:cNvSpPr>
          <p:nvPr/>
        </p:nvSpPr>
        <p:spPr bwMode="auto">
          <a:xfrm>
            <a:off x="6358249" y="3780519"/>
            <a:ext cx="133503" cy="13350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12" name="Oval 76"/>
          <p:cNvSpPr>
            <a:spLocks noChangeArrowheads="1"/>
          </p:cNvSpPr>
          <p:nvPr/>
        </p:nvSpPr>
        <p:spPr bwMode="auto">
          <a:xfrm>
            <a:off x="9705363" y="3765091"/>
            <a:ext cx="303235" cy="303235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13" name="Oval 76"/>
          <p:cNvSpPr>
            <a:spLocks noChangeArrowheads="1"/>
          </p:cNvSpPr>
          <p:nvPr/>
        </p:nvSpPr>
        <p:spPr bwMode="auto">
          <a:xfrm>
            <a:off x="12408276" y="3807505"/>
            <a:ext cx="180771" cy="180771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14" name="Oval 79"/>
          <p:cNvSpPr>
            <a:spLocks noChangeArrowheads="1"/>
          </p:cNvSpPr>
          <p:nvPr/>
        </p:nvSpPr>
        <p:spPr bwMode="auto">
          <a:xfrm>
            <a:off x="14478001" y="2322659"/>
            <a:ext cx="199232" cy="19923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grpSp>
        <p:nvGrpSpPr>
          <p:cNvPr id="125" name="组合 124"/>
          <p:cNvGrpSpPr/>
          <p:nvPr/>
        </p:nvGrpSpPr>
        <p:grpSpPr>
          <a:xfrm>
            <a:off x="4701805" y="6345666"/>
            <a:ext cx="1905361" cy="208756"/>
            <a:chOff x="4752613" y="5770232"/>
            <a:chExt cx="1905361" cy="208756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4752613" y="5770232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直接连接符 117"/>
            <p:cNvCxnSpPr/>
            <p:nvPr/>
          </p:nvCxnSpPr>
          <p:spPr>
            <a:xfrm>
              <a:off x="5757529" y="5770232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6208377" y="5770232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5130620" y="5978988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6125827" y="5973431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6" name="组合 125"/>
          <p:cNvGrpSpPr/>
          <p:nvPr/>
        </p:nvGrpSpPr>
        <p:grpSpPr>
          <a:xfrm>
            <a:off x="1557901" y="6557799"/>
            <a:ext cx="1905361" cy="208756"/>
            <a:chOff x="4752613" y="5770232"/>
            <a:chExt cx="1905361" cy="208756"/>
          </a:xfrm>
        </p:grpSpPr>
        <p:cxnSp>
          <p:nvCxnSpPr>
            <p:cNvPr id="127" name="直接连接符 126"/>
            <p:cNvCxnSpPr/>
            <p:nvPr/>
          </p:nvCxnSpPr>
          <p:spPr>
            <a:xfrm>
              <a:off x="4752613" y="5770232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5757529" y="5770232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6208377" y="5770232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5130620" y="5978988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6125827" y="5973431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组合 140"/>
          <p:cNvGrpSpPr/>
          <p:nvPr/>
        </p:nvGrpSpPr>
        <p:grpSpPr>
          <a:xfrm>
            <a:off x="8067877" y="5344697"/>
            <a:ext cx="2558201" cy="434625"/>
            <a:chOff x="8481001" y="4908105"/>
            <a:chExt cx="2558201" cy="434625"/>
          </a:xfrm>
        </p:grpSpPr>
        <p:cxnSp>
          <p:nvCxnSpPr>
            <p:cNvPr id="133" name="直接连接符 132"/>
            <p:cNvCxnSpPr/>
            <p:nvPr/>
          </p:nvCxnSpPr>
          <p:spPr>
            <a:xfrm>
              <a:off x="8481001" y="4908105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9485917" y="4908105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>
              <a:off x="993676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>
              <a:off x="8859008" y="5116861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9854215" y="5111304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1058960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10355977" y="5116861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9572266" y="5342730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5" name="文本框 91">
            <a:extLst>
              <a:ext uri="{FF2B5EF4-FFF2-40B4-BE49-F238E27FC236}">
                <a16:creationId xmlns:a16="http://schemas.microsoft.com/office/drawing/2014/main" id="{7C94CB7A-95FD-4878-8697-8FD36BA9DEAC}"/>
              </a:ext>
            </a:extLst>
          </p:cNvPr>
          <p:cNvSpPr txBox="1"/>
          <p:nvPr/>
        </p:nvSpPr>
        <p:spPr>
          <a:xfrm>
            <a:off x="-1050762" y="3184827"/>
            <a:ext cx="10762194" cy="1200312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en-US" sz="7200" dirty="0">
                <a:solidFill>
                  <a:schemeClr val="tx2">
                    <a:lumMod val="60000"/>
                    <a:lumOff val="4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Arial Unicode MS" panose="020B0604020202020204" pitchFamily="34" charset="-122"/>
              </a:rPr>
              <a:t>可愛い先生の教室に</a:t>
            </a:r>
            <a:endParaRPr lang="en-US" altLang="ja-JP" sz="7200" dirty="0">
              <a:solidFill>
                <a:schemeClr val="tx2">
                  <a:lumMod val="60000"/>
                  <a:lumOff val="4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Arial Unicode MS" panose="020B0604020202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336678" y="128590"/>
            <a:ext cx="12571413" cy="922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8480130" y="4472054"/>
            <a:ext cx="864352" cy="950043"/>
            <a:chOff x="8432048" y="2970046"/>
            <a:chExt cx="2209800" cy="2428875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235865" y="4371967"/>
            <a:ext cx="1619251" cy="1779587"/>
            <a:chOff x="2195512" y="6935788"/>
            <a:chExt cx="1619251" cy="1779587"/>
          </a:xfrm>
        </p:grpSpPr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382837" y="7591425"/>
              <a:ext cx="1300163" cy="10715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24"/>
            <p:cNvSpPr/>
            <p:nvPr/>
          </p:nvSpPr>
          <p:spPr bwMode="auto">
            <a:xfrm>
              <a:off x="2290762" y="8245475"/>
              <a:ext cx="1347788" cy="469900"/>
            </a:xfrm>
            <a:custGeom>
              <a:avLst/>
              <a:gdLst>
                <a:gd name="T0" fmla="*/ 1407 w 1459"/>
                <a:gd name="T1" fmla="*/ 26 h 508"/>
                <a:gd name="T2" fmla="*/ 1394 w 1459"/>
                <a:gd name="T3" fmla="*/ 110 h 508"/>
                <a:gd name="T4" fmla="*/ 1312 w 1459"/>
                <a:gd name="T5" fmla="*/ 244 h 508"/>
                <a:gd name="T6" fmla="*/ 1070 w 1459"/>
                <a:gd name="T7" fmla="*/ 397 h 508"/>
                <a:gd name="T8" fmla="*/ 729 w 1459"/>
                <a:gd name="T9" fmla="*/ 456 h 508"/>
                <a:gd name="T10" fmla="*/ 462 w 1459"/>
                <a:gd name="T11" fmla="*/ 421 h 508"/>
                <a:gd name="T12" fmla="*/ 164 w 1459"/>
                <a:gd name="T13" fmla="*/ 262 h 508"/>
                <a:gd name="T14" fmla="*/ 81 w 1459"/>
                <a:gd name="T15" fmla="*/ 150 h 508"/>
                <a:gd name="T16" fmla="*/ 52 w 1459"/>
                <a:gd name="T17" fmla="*/ 26 h 508"/>
                <a:gd name="T18" fmla="*/ 26 w 1459"/>
                <a:gd name="T19" fmla="*/ 0 h 508"/>
                <a:gd name="T20" fmla="*/ 0 w 1459"/>
                <a:gd name="T21" fmla="*/ 26 h 508"/>
                <a:gd name="T22" fmla="*/ 15 w 1459"/>
                <a:gd name="T23" fmla="*/ 125 h 508"/>
                <a:gd name="T24" fmla="*/ 109 w 1459"/>
                <a:gd name="T25" fmla="*/ 280 h 508"/>
                <a:gd name="T26" fmla="*/ 370 w 1459"/>
                <a:gd name="T27" fmla="*/ 446 h 508"/>
                <a:gd name="T28" fmla="*/ 729 w 1459"/>
                <a:gd name="T29" fmla="*/ 508 h 508"/>
                <a:gd name="T30" fmla="*/ 1010 w 1459"/>
                <a:gd name="T31" fmla="*/ 471 h 508"/>
                <a:gd name="T32" fmla="*/ 1331 w 1459"/>
                <a:gd name="T33" fmla="*/ 299 h 508"/>
                <a:gd name="T34" fmla="*/ 1425 w 1459"/>
                <a:gd name="T35" fmla="*/ 172 h 508"/>
                <a:gd name="T36" fmla="*/ 1459 w 1459"/>
                <a:gd name="T37" fmla="*/ 26 h 508"/>
                <a:gd name="T38" fmla="*/ 1433 w 1459"/>
                <a:gd name="T39" fmla="*/ 0 h 508"/>
                <a:gd name="T40" fmla="*/ 1407 w 1459"/>
                <a:gd name="T41" fmla="*/ 2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59" h="508">
                  <a:moveTo>
                    <a:pt x="1407" y="26"/>
                  </a:moveTo>
                  <a:cubicBezTo>
                    <a:pt x="1407" y="54"/>
                    <a:pt x="1402" y="82"/>
                    <a:pt x="1394" y="110"/>
                  </a:cubicBezTo>
                  <a:cubicBezTo>
                    <a:pt x="1379" y="157"/>
                    <a:pt x="1351" y="203"/>
                    <a:pt x="1312" y="244"/>
                  </a:cubicBezTo>
                  <a:cubicBezTo>
                    <a:pt x="1254" y="307"/>
                    <a:pt x="1171" y="360"/>
                    <a:pt x="1070" y="397"/>
                  </a:cubicBezTo>
                  <a:cubicBezTo>
                    <a:pt x="970" y="434"/>
                    <a:pt x="854" y="456"/>
                    <a:pt x="729" y="456"/>
                  </a:cubicBezTo>
                  <a:cubicBezTo>
                    <a:pt x="635" y="456"/>
                    <a:pt x="544" y="443"/>
                    <a:pt x="462" y="421"/>
                  </a:cubicBezTo>
                  <a:cubicBezTo>
                    <a:pt x="340" y="387"/>
                    <a:pt x="236" y="331"/>
                    <a:pt x="164" y="262"/>
                  </a:cubicBezTo>
                  <a:cubicBezTo>
                    <a:pt x="128" y="227"/>
                    <a:pt x="100" y="190"/>
                    <a:pt x="81" y="150"/>
                  </a:cubicBezTo>
                  <a:cubicBezTo>
                    <a:pt x="62" y="110"/>
                    <a:pt x="52" y="69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60"/>
                    <a:pt x="5" y="93"/>
                    <a:pt x="15" y="125"/>
                  </a:cubicBezTo>
                  <a:cubicBezTo>
                    <a:pt x="33" y="182"/>
                    <a:pt x="65" y="234"/>
                    <a:pt x="109" y="280"/>
                  </a:cubicBezTo>
                  <a:cubicBezTo>
                    <a:pt x="174" y="349"/>
                    <a:pt x="264" y="406"/>
                    <a:pt x="370" y="446"/>
                  </a:cubicBezTo>
                  <a:cubicBezTo>
                    <a:pt x="476" y="485"/>
                    <a:pt x="599" y="508"/>
                    <a:pt x="729" y="508"/>
                  </a:cubicBezTo>
                  <a:cubicBezTo>
                    <a:pt x="829" y="508"/>
                    <a:pt x="924" y="495"/>
                    <a:pt x="1010" y="471"/>
                  </a:cubicBezTo>
                  <a:cubicBezTo>
                    <a:pt x="1140" y="435"/>
                    <a:pt x="1251" y="376"/>
                    <a:pt x="1331" y="299"/>
                  </a:cubicBezTo>
                  <a:cubicBezTo>
                    <a:pt x="1371" y="261"/>
                    <a:pt x="1403" y="219"/>
                    <a:pt x="1425" y="172"/>
                  </a:cubicBezTo>
                  <a:cubicBezTo>
                    <a:pt x="1447" y="126"/>
                    <a:pt x="1459" y="77"/>
                    <a:pt x="1459" y="26"/>
                  </a:cubicBezTo>
                  <a:cubicBezTo>
                    <a:pt x="1459" y="11"/>
                    <a:pt x="1447" y="0"/>
                    <a:pt x="1433" y="0"/>
                  </a:cubicBezTo>
                  <a:cubicBezTo>
                    <a:pt x="1419" y="0"/>
                    <a:pt x="1407" y="11"/>
                    <a:pt x="1407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2581275" y="7027863"/>
              <a:ext cx="904875" cy="1016000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6"/>
            <p:cNvSpPr/>
            <p:nvPr/>
          </p:nvSpPr>
          <p:spPr bwMode="auto">
            <a:xfrm>
              <a:off x="2822575" y="7472363"/>
              <a:ext cx="415925" cy="131762"/>
            </a:xfrm>
            <a:custGeom>
              <a:avLst/>
              <a:gdLst>
                <a:gd name="T0" fmla="*/ 0 w 450"/>
                <a:gd name="T1" fmla="*/ 142 h 142"/>
                <a:gd name="T2" fmla="*/ 211 w 450"/>
                <a:gd name="T3" fmla="*/ 2 h 142"/>
                <a:gd name="T4" fmla="*/ 450 w 450"/>
                <a:gd name="T5" fmla="*/ 142 h 142"/>
                <a:gd name="T6" fmla="*/ 0 w 450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142">
                  <a:moveTo>
                    <a:pt x="0" y="142"/>
                  </a:moveTo>
                  <a:cubicBezTo>
                    <a:pt x="0" y="142"/>
                    <a:pt x="148" y="4"/>
                    <a:pt x="211" y="2"/>
                  </a:cubicBezTo>
                  <a:cubicBezTo>
                    <a:pt x="280" y="0"/>
                    <a:pt x="450" y="142"/>
                    <a:pt x="450" y="142"/>
                  </a:cubicBezTo>
                  <a:lnTo>
                    <a:pt x="0" y="142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7"/>
            <p:cNvSpPr/>
            <p:nvPr/>
          </p:nvSpPr>
          <p:spPr bwMode="auto">
            <a:xfrm>
              <a:off x="2892425" y="7605713"/>
              <a:ext cx="282575" cy="88900"/>
            </a:xfrm>
            <a:custGeom>
              <a:avLst/>
              <a:gdLst>
                <a:gd name="T0" fmla="*/ 0 w 306"/>
                <a:gd name="T1" fmla="*/ 0 h 97"/>
                <a:gd name="T2" fmla="*/ 143 w 306"/>
                <a:gd name="T3" fmla="*/ 96 h 97"/>
                <a:gd name="T4" fmla="*/ 306 w 306"/>
                <a:gd name="T5" fmla="*/ 0 h 97"/>
                <a:gd name="T6" fmla="*/ 0 w 306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97">
                  <a:moveTo>
                    <a:pt x="0" y="0"/>
                  </a:moveTo>
                  <a:cubicBezTo>
                    <a:pt x="0" y="0"/>
                    <a:pt x="100" y="95"/>
                    <a:pt x="143" y="96"/>
                  </a:cubicBezTo>
                  <a:cubicBezTo>
                    <a:pt x="190" y="97"/>
                    <a:pt x="306" y="0"/>
                    <a:pt x="3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700337" y="741362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3190875" y="740727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30"/>
            <p:cNvSpPr/>
            <p:nvPr/>
          </p:nvSpPr>
          <p:spPr bwMode="auto">
            <a:xfrm>
              <a:off x="3546475" y="7816850"/>
              <a:ext cx="268288" cy="454025"/>
            </a:xfrm>
            <a:custGeom>
              <a:avLst/>
              <a:gdLst>
                <a:gd name="T0" fmla="*/ 260 w 289"/>
                <a:gd name="T1" fmla="*/ 220 h 492"/>
                <a:gd name="T2" fmla="*/ 196 w 289"/>
                <a:gd name="T3" fmla="*/ 478 h 492"/>
                <a:gd name="T4" fmla="*/ 29 w 289"/>
                <a:gd name="T5" fmla="*/ 272 h 492"/>
                <a:gd name="T6" fmla="*/ 93 w 289"/>
                <a:gd name="T7" fmla="*/ 14 h 492"/>
                <a:gd name="T8" fmla="*/ 260 w 289"/>
                <a:gd name="T9" fmla="*/ 22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492">
                  <a:moveTo>
                    <a:pt x="260" y="220"/>
                  </a:moveTo>
                  <a:cubicBezTo>
                    <a:pt x="289" y="348"/>
                    <a:pt x="260" y="463"/>
                    <a:pt x="196" y="478"/>
                  </a:cubicBezTo>
                  <a:cubicBezTo>
                    <a:pt x="132" y="492"/>
                    <a:pt x="57" y="400"/>
                    <a:pt x="29" y="272"/>
                  </a:cubicBezTo>
                  <a:cubicBezTo>
                    <a:pt x="0" y="144"/>
                    <a:pt x="29" y="29"/>
                    <a:pt x="93" y="14"/>
                  </a:cubicBezTo>
                  <a:cubicBezTo>
                    <a:pt x="157" y="0"/>
                    <a:pt x="232" y="92"/>
                    <a:pt x="260" y="22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31"/>
            <p:cNvSpPr/>
            <p:nvPr/>
          </p:nvSpPr>
          <p:spPr bwMode="auto">
            <a:xfrm>
              <a:off x="2520950" y="6935788"/>
              <a:ext cx="946150" cy="500062"/>
            </a:xfrm>
            <a:custGeom>
              <a:avLst/>
              <a:gdLst>
                <a:gd name="T0" fmla="*/ 61 w 1023"/>
                <a:gd name="T1" fmla="*/ 511 h 541"/>
                <a:gd name="T2" fmla="*/ 97 w 1023"/>
                <a:gd name="T3" fmla="*/ 336 h 541"/>
                <a:gd name="T4" fmla="*/ 260 w 1023"/>
                <a:gd name="T5" fmla="*/ 138 h 541"/>
                <a:gd name="T6" fmla="*/ 512 w 1023"/>
                <a:gd name="T7" fmla="*/ 61 h 541"/>
                <a:gd name="T8" fmla="*/ 687 w 1023"/>
                <a:gd name="T9" fmla="*/ 96 h 541"/>
                <a:gd name="T10" fmla="*/ 885 w 1023"/>
                <a:gd name="T11" fmla="*/ 259 h 541"/>
                <a:gd name="T12" fmla="*/ 962 w 1023"/>
                <a:gd name="T13" fmla="*/ 511 h 541"/>
                <a:gd name="T14" fmla="*/ 992 w 1023"/>
                <a:gd name="T15" fmla="*/ 541 h 541"/>
                <a:gd name="T16" fmla="*/ 1023 w 1023"/>
                <a:gd name="T17" fmla="*/ 511 h 541"/>
                <a:gd name="T18" fmla="*/ 983 w 1023"/>
                <a:gd name="T19" fmla="*/ 312 h 541"/>
                <a:gd name="T20" fmla="*/ 797 w 1023"/>
                <a:gd name="T21" fmla="*/ 87 h 541"/>
                <a:gd name="T22" fmla="*/ 512 w 1023"/>
                <a:gd name="T23" fmla="*/ 0 h 541"/>
                <a:gd name="T24" fmla="*/ 313 w 1023"/>
                <a:gd name="T25" fmla="*/ 40 h 541"/>
                <a:gd name="T26" fmla="*/ 88 w 1023"/>
                <a:gd name="T27" fmla="*/ 225 h 541"/>
                <a:gd name="T28" fmla="*/ 0 w 1023"/>
                <a:gd name="T29" fmla="*/ 511 h 541"/>
                <a:gd name="T30" fmla="*/ 31 w 1023"/>
                <a:gd name="T31" fmla="*/ 541 h 541"/>
                <a:gd name="T32" fmla="*/ 61 w 1023"/>
                <a:gd name="T33" fmla="*/ 51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3" h="541">
                  <a:moveTo>
                    <a:pt x="61" y="511"/>
                  </a:moveTo>
                  <a:cubicBezTo>
                    <a:pt x="61" y="449"/>
                    <a:pt x="74" y="390"/>
                    <a:pt x="97" y="336"/>
                  </a:cubicBezTo>
                  <a:cubicBezTo>
                    <a:pt x="131" y="255"/>
                    <a:pt x="188" y="186"/>
                    <a:pt x="260" y="138"/>
                  </a:cubicBezTo>
                  <a:cubicBezTo>
                    <a:pt x="332" y="89"/>
                    <a:pt x="418" y="61"/>
                    <a:pt x="512" y="61"/>
                  </a:cubicBezTo>
                  <a:cubicBezTo>
                    <a:pt x="574" y="61"/>
                    <a:pt x="633" y="73"/>
                    <a:pt x="687" y="96"/>
                  </a:cubicBezTo>
                  <a:cubicBezTo>
                    <a:pt x="768" y="130"/>
                    <a:pt x="837" y="187"/>
                    <a:pt x="885" y="259"/>
                  </a:cubicBezTo>
                  <a:cubicBezTo>
                    <a:pt x="934" y="331"/>
                    <a:pt x="962" y="418"/>
                    <a:pt x="962" y="511"/>
                  </a:cubicBezTo>
                  <a:cubicBezTo>
                    <a:pt x="962" y="528"/>
                    <a:pt x="976" y="541"/>
                    <a:pt x="992" y="541"/>
                  </a:cubicBezTo>
                  <a:cubicBezTo>
                    <a:pt x="1009" y="541"/>
                    <a:pt x="1023" y="528"/>
                    <a:pt x="1023" y="511"/>
                  </a:cubicBezTo>
                  <a:cubicBezTo>
                    <a:pt x="1023" y="441"/>
                    <a:pt x="1008" y="373"/>
                    <a:pt x="983" y="312"/>
                  </a:cubicBezTo>
                  <a:cubicBezTo>
                    <a:pt x="944" y="220"/>
                    <a:pt x="879" y="142"/>
                    <a:pt x="797" y="87"/>
                  </a:cubicBezTo>
                  <a:cubicBezTo>
                    <a:pt x="716" y="32"/>
                    <a:pt x="617" y="0"/>
                    <a:pt x="512" y="0"/>
                  </a:cubicBezTo>
                  <a:cubicBezTo>
                    <a:pt x="441" y="0"/>
                    <a:pt x="374" y="14"/>
                    <a:pt x="313" y="40"/>
                  </a:cubicBezTo>
                  <a:cubicBezTo>
                    <a:pt x="221" y="79"/>
                    <a:pt x="143" y="144"/>
                    <a:pt x="88" y="225"/>
                  </a:cubicBezTo>
                  <a:cubicBezTo>
                    <a:pt x="33" y="307"/>
                    <a:pt x="0" y="405"/>
                    <a:pt x="0" y="511"/>
                  </a:cubicBezTo>
                  <a:cubicBezTo>
                    <a:pt x="0" y="528"/>
                    <a:pt x="14" y="541"/>
                    <a:pt x="31" y="541"/>
                  </a:cubicBezTo>
                  <a:cubicBezTo>
                    <a:pt x="48" y="541"/>
                    <a:pt x="61" y="528"/>
                    <a:pt x="61" y="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32"/>
            <p:cNvSpPr/>
            <p:nvPr/>
          </p:nvSpPr>
          <p:spPr bwMode="auto">
            <a:xfrm>
              <a:off x="2386012" y="7437438"/>
              <a:ext cx="203200" cy="403225"/>
            </a:xfrm>
            <a:custGeom>
              <a:avLst/>
              <a:gdLst>
                <a:gd name="T0" fmla="*/ 128 w 221"/>
                <a:gd name="T1" fmla="*/ 30 h 437"/>
                <a:gd name="T2" fmla="*/ 128 w 221"/>
                <a:gd name="T3" fmla="*/ 43 h 437"/>
                <a:gd name="T4" fmla="*/ 132 w 221"/>
                <a:gd name="T5" fmla="*/ 138 h 437"/>
                <a:gd name="T6" fmla="*/ 159 w 221"/>
                <a:gd name="T7" fmla="*/ 282 h 437"/>
                <a:gd name="T8" fmla="*/ 188 w 221"/>
                <a:gd name="T9" fmla="*/ 274 h 437"/>
                <a:gd name="T10" fmla="*/ 167 w 221"/>
                <a:gd name="T11" fmla="*/ 252 h 437"/>
                <a:gd name="T12" fmla="*/ 51 w 221"/>
                <a:gd name="T13" fmla="*/ 355 h 437"/>
                <a:gd name="T14" fmla="*/ 27 w 221"/>
                <a:gd name="T15" fmla="*/ 372 h 437"/>
                <a:gd name="T16" fmla="*/ 22 w 221"/>
                <a:gd name="T17" fmla="*/ 374 h 437"/>
                <a:gd name="T18" fmla="*/ 22 w 221"/>
                <a:gd name="T19" fmla="*/ 375 h 437"/>
                <a:gd name="T20" fmla="*/ 29 w 221"/>
                <a:gd name="T21" fmla="*/ 389 h 437"/>
                <a:gd name="T22" fmla="*/ 22 w 221"/>
                <a:gd name="T23" fmla="*/ 374 h 437"/>
                <a:gd name="T24" fmla="*/ 22 w 221"/>
                <a:gd name="T25" fmla="*/ 375 h 437"/>
                <a:gd name="T26" fmla="*/ 29 w 221"/>
                <a:gd name="T27" fmla="*/ 389 h 437"/>
                <a:gd name="T28" fmla="*/ 22 w 221"/>
                <a:gd name="T29" fmla="*/ 374 h 437"/>
                <a:gd name="T30" fmla="*/ 6 w 221"/>
                <a:gd name="T31" fmla="*/ 414 h 437"/>
                <a:gd name="T32" fmla="*/ 46 w 221"/>
                <a:gd name="T33" fmla="*/ 430 h 437"/>
                <a:gd name="T34" fmla="*/ 87 w 221"/>
                <a:gd name="T35" fmla="*/ 404 h 437"/>
                <a:gd name="T36" fmla="*/ 210 w 221"/>
                <a:gd name="T37" fmla="*/ 295 h 437"/>
                <a:gd name="T38" fmla="*/ 217 w 221"/>
                <a:gd name="T39" fmla="*/ 265 h 437"/>
                <a:gd name="T40" fmla="*/ 193 w 221"/>
                <a:gd name="T41" fmla="*/ 132 h 437"/>
                <a:gd name="T42" fmla="*/ 188 w 221"/>
                <a:gd name="T43" fmla="*/ 43 h 437"/>
                <a:gd name="T44" fmla="*/ 188 w 221"/>
                <a:gd name="T45" fmla="*/ 34 h 437"/>
                <a:gd name="T46" fmla="*/ 188 w 221"/>
                <a:gd name="T47" fmla="*/ 32 h 437"/>
                <a:gd name="T48" fmla="*/ 188 w 221"/>
                <a:gd name="T49" fmla="*/ 32 h 437"/>
                <a:gd name="T50" fmla="*/ 188 w 221"/>
                <a:gd name="T51" fmla="*/ 32 h 437"/>
                <a:gd name="T52" fmla="*/ 186 w 221"/>
                <a:gd name="T53" fmla="*/ 32 h 437"/>
                <a:gd name="T54" fmla="*/ 188 w 221"/>
                <a:gd name="T55" fmla="*/ 32 h 437"/>
                <a:gd name="T56" fmla="*/ 188 w 221"/>
                <a:gd name="T57" fmla="*/ 32 h 437"/>
                <a:gd name="T58" fmla="*/ 186 w 221"/>
                <a:gd name="T59" fmla="*/ 32 h 437"/>
                <a:gd name="T60" fmla="*/ 188 w 221"/>
                <a:gd name="T61" fmla="*/ 32 h 437"/>
                <a:gd name="T62" fmla="*/ 159 w 221"/>
                <a:gd name="T63" fmla="*/ 0 h 437"/>
                <a:gd name="T64" fmla="*/ 128 w 221"/>
                <a:gd name="T65" fmla="*/ 3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437">
                  <a:moveTo>
                    <a:pt x="128" y="30"/>
                  </a:moveTo>
                  <a:cubicBezTo>
                    <a:pt x="128" y="30"/>
                    <a:pt x="128" y="35"/>
                    <a:pt x="128" y="43"/>
                  </a:cubicBezTo>
                  <a:cubicBezTo>
                    <a:pt x="128" y="61"/>
                    <a:pt x="128" y="95"/>
                    <a:pt x="132" y="138"/>
                  </a:cubicBezTo>
                  <a:cubicBezTo>
                    <a:pt x="137" y="181"/>
                    <a:pt x="145" y="231"/>
                    <a:pt x="159" y="282"/>
                  </a:cubicBezTo>
                  <a:cubicBezTo>
                    <a:pt x="188" y="274"/>
                    <a:pt x="188" y="274"/>
                    <a:pt x="188" y="274"/>
                  </a:cubicBezTo>
                  <a:cubicBezTo>
                    <a:pt x="167" y="252"/>
                    <a:pt x="167" y="252"/>
                    <a:pt x="167" y="252"/>
                  </a:cubicBezTo>
                  <a:cubicBezTo>
                    <a:pt x="112" y="307"/>
                    <a:pt x="74" y="338"/>
                    <a:pt x="51" y="355"/>
                  </a:cubicBezTo>
                  <a:cubicBezTo>
                    <a:pt x="39" y="364"/>
                    <a:pt x="32" y="369"/>
                    <a:pt x="27" y="372"/>
                  </a:cubicBezTo>
                  <a:cubicBezTo>
                    <a:pt x="25" y="373"/>
                    <a:pt x="23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7" y="381"/>
                    <a:pt x="0" y="399"/>
                    <a:pt x="6" y="414"/>
                  </a:cubicBezTo>
                  <a:cubicBezTo>
                    <a:pt x="13" y="430"/>
                    <a:pt x="31" y="437"/>
                    <a:pt x="46" y="430"/>
                  </a:cubicBezTo>
                  <a:cubicBezTo>
                    <a:pt x="49" y="429"/>
                    <a:pt x="61" y="423"/>
                    <a:pt x="87" y="404"/>
                  </a:cubicBezTo>
                  <a:cubicBezTo>
                    <a:pt x="113" y="385"/>
                    <a:pt x="153" y="352"/>
                    <a:pt x="210" y="295"/>
                  </a:cubicBezTo>
                  <a:cubicBezTo>
                    <a:pt x="218" y="288"/>
                    <a:pt x="221" y="276"/>
                    <a:pt x="217" y="265"/>
                  </a:cubicBezTo>
                  <a:cubicBezTo>
                    <a:pt x="204" y="220"/>
                    <a:pt x="197" y="172"/>
                    <a:pt x="193" y="132"/>
                  </a:cubicBezTo>
                  <a:cubicBezTo>
                    <a:pt x="189" y="92"/>
                    <a:pt x="188" y="59"/>
                    <a:pt x="188" y="43"/>
                  </a:cubicBezTo>
                  <a:cubicBezTo>
                    <a:pt x="188" y="39"/>
                    <a:pt x="188" y="36"/>
                    <a:pt x="188" y="34"/>
                  </a:cubicBezTo>
                  <a:cubicBezTo>
                    <a:pt x="188" y="33"/>
                    <a:pt x="188" y="33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15"/>
                    <a:pt x="176" y="1"/>
                    <a:pt x="159" y="0"/>
                  </a:cubicBezTo>
                  <a:cubicBezTo>
                    <a:pt x="142" y="0"/>
                    <a:pt x="128" y="13"/>
                    <a:pt x="128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33"/>
            <p:cNvSpPr/>
            <p:nvPr/>
          </p:nvSpPr>
          <p:spPr bwMode="auto">
            <a:xfrm>
              <a:off x="2254250" y="7759700"/>
              <a:ext cx="252413" cy="452437"/>
            </a:xfrm>
            <a:custGeom>
              <a:avLst/>
              <a:gdLst>
                <a:gd name="T0" fmla="*/ 255 w 274"/>
                <a:gd name="T1" fmla="*/ 262 h 489"/>
                <a:gd name="T2" fmla="*/ 102 w 274"/>
                <a:gd name="T3" fmla="*/ 479 h 489"/>
                <a:gd name="T4" fmla="*/ 20 w 274"/>
                <a:gd name="T5" fmla="*/ 227 h 489"/>
                <a:gd name="T6" fmla="*/ 173 w 274"/>
                <a:gd name="T7" fmla="*/ 10 h 489"/>
                <a:gd name="T8" fmla="*/ 255 w 274"/>
                <a:gd name="T9" fmla="*/ 26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489">
                  <a:moveTo>
                    <a:pt x="255" y="262"/>
                  </a:moveTo>
                  <a:cubicBezTo>
                    <a:pt x="235" y="392"/>
                    <a:pt x="166" y="489"/>
                    <a:pt x="102" y="479"/>
                  </a:cubicBezTo>
                  <a:cubicBezTo>
                    <a:pt x="37" y="469"/>
                    <a:pt x="0" y="356"/>
                    <a:pt x="20" y="227"/>
                  </a:cubicBezTo>
                  <a:cubicBezTo>
                    <a:pt x="40" y="97"/>
                    <a:pt x="108" y="0"/>
                    <a:pt x="173" y="10"/>
                  </a:cubicBezTo>
                  <a:cubicBezTo>
                    <a:pt x="238" y="20"/>
                    <a:pt x="274" y="133"/>
                    <a:pt x="255" y="262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34"/>
            <p:cNvSpPr/>
            <p:nvPr/>
          </p:nvSpPr>
          <p:spPr bwMode="auto">
            <a:xfrm>
              <a:off x="2195512" y="7727950"/>
              <a:ext cx="201613" cy="490537"/>
            </a:xfrm>
            <a:custGeom>
              <a:avLst/>
              <a:gdLst>
                <a:gd name="T0" fmla="*/ 120 w 219"/>
                <a:gd name="T1" fmla="*/ 470 h 530"/>
                <a:gd name="T2" fmla="*/ 110 w 219"/>
                <a:gd name="T3" fmla="*/ 467 h 530"/>
                <a:gd name="T4" fmla="*/ 92 w 219"/>
                <a:gd name="T5" fmla="*/ 450 h 530"/>
                <a:gd name="T6" fmla="*/ 68 w 219"/>
                <a:gd name="T7" fmla="*/ 396 h 530"/>
                <a:gd name="T8" fmla="*/ 58 w 219"/>
                <a:gd name="T9" fmla="*/ 316 h 530"/>
                <a:gd name="T10" fmla="*/ 63 w 219"/>
                <a:gd name="T11" fmla="*/ 251 h 530"/>
                <a:gd name="T12" fmla="*/ 84 w 219"/>
                <a:gd name="T13" fmla="*/ 170 h 530"/>
                <a:gd name="T14" fmla="*/ 106 w 219"/>
                <a:gd name="T15" fmla="*/ 121 h 530"/>
                <a:gd name="T16" fmla="*/ 145 w 219"/>
                <a:gd name="T17" fmla="*/ 73 h 530"/>
                <a:gd name="T18" fmla="*/ 163 w 219"/>
                <a:gd name="T19" fmla="*/ 61 h 530"/>
                <a:gd name="T20" fmla="*/ 178 w 219"/>
                <a:gd name="T21" fmla="*/ 58 h 530"/>
                <a:gd name="T22" fmla="*/ 183 w 219"/>
                <a:gd name="T23" fmla="*/ 59 h 530"/>
                <a:gd name="T24" fmla="*/ 217 w 219"/>
                <a:gd name="T25" fmla="*/ 34 h 530"/>
                <a:gd name="T26" fmla="*/ 192 w 219"/>
                <a:gd name="T27" fmla="*/ 1 h 530"/>
                <a:gd name="T28" fmla="*/ 178 w 219"/>
                <a:gd name="T29" fmla="*/ 0 h 530"/>
                <a:gd name="T30" fmla="*/ 145 w 219"/>
                <a:gd name="T31" fmla="*/ 6 h 530"/>
                <a:gd name="T32" fmla="*/ 95 w 219"/>
                <a:gd name="T33" fmla="*/ 39 h 530"/>
                <a:gd name="T34" fmla="*/ 39 w 219"/>
                <a:gd name="T35" fmla="*/ 125 h 530"/>
                <a:gd name="T36" fmla="*/ 5 w 219"/>
                <a:gd name="T37" fmla="*/ 242 h 530"/>
                <a:gd name="T38" fmla="*/ 0 w 219"/>
                <a:gd name="T39" fmla="*/ 316 h 530"/>
                <a:gd name="T40" fmla="*/ 6 w 219"/>
                <a:gd name="T41" fmla="*/ 390 h 530"/>
                <a:gd name="T42" fmla="*/ 20 w 219"/>
                <a:gd name="T43" fmla="*/ 439 h 530"/>
                <a:gd name="T44" fmla="*/ 55 w 219"/>
                <a:gd name="T45" fmla="*/ 497 h 530"/>
                <a:gd name="T46" fmla="*/ 81 w 219"/>
                <a:gd name="T47" fmla="*/ 517 h 530"/>
                <a:gd name="T48" fmla="*/ 112 w 219"/>
                <a:gd name="T49" fmla="*/ 528 h 530"/>
                <a:gd name="T50" fmla="*/ 145 w 219"/>
                <a:gd name="T51" fmla="*/ 503 h 530"/>
                <a:gd name="T52" fmla="*/ 120 w 219"/>
                <a:gd name="T53" fmla="*/ 47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9" h="530">
                  <a:moveTo>
                    <a:pt x="120" y="470"/>
                  </a:moveTo>
                  <a:cubicBezTo>
                    <a:pt x="117" y="469"/>
                    <a:pt x="114" y="468"/>
                    <a:pt x="110" y="467"/>
                  </a:cubicBezTo>
                  <a:cubicBezTo>
                    <a:pt x="105" y="464"/>
                    <a:pt x="98" y="458"/>
                    <a:pt x="92" y="450"/>
                  </a:cubicBezTo>
                  <a:cubicBezTo>
                    <a:pt x="83" y="438"/>
                    <a:pt x="74" y="420"/>
                    <a:pt x="68" y="396"/>
                  </a:cubicBezTo>
                  <a:cubicBezTo>
                    <a:pt x="62" y="373"/>
                    <a:pt x="58" y="346"/>
                    <a:pt x="58" y="316"/>
                  </a:cubicBezTo>
                  <a:cubicBezTo>
                    <a:pt x="58" y="295"/>
                    <a:pt x="60" y="273"/>
                    <a:pt x="63" y="251"/>
                  </a:cubicBezTo>
                  <a:cubicBezTo>
                    <a:pt x="68" y="222"/>
                    <a:pt x="75" y="195"/>
                    <a:pt x="84" y="170"/>
                  </a:cubicBezTo>
                  <a:cubicBezTo>
                    <a:pt x="90" y="152"/>
                    <a:pt x="98" y="136"/>
                    <a:pt x="106" y="121"/>
                  </a:cubicBezTo>
                  <a:cubicBezTo>
                    <a:pt x="119" y="100"/>
                    <a:pt x="132" y="83"/>
                    <a:pt x="145" y="73"/>
                  </a:cubicBezTo>
                  <a:cubicBezTo>
                    <a:pt x="152" y="67"/>
                    <a:pt x="158" y="64"/>
                    <a:pt x="163" y="61"/>
                  </a:cubicBezTo>
                  <a:cubicBezTo>
                    <a:pt x="169" y="59"/>
                    <a:pt x="174" y="58"/>
                    <a:pt x="178" y="58"/>
                  </a:cubicBezTo>
                  <a:cubicBezTo>
                    <a:pt x="180" y="58"/>
                    <a:pt x="182" y="58"/>
                    <a:pt x="183" y="59"/>
                  </a:cubicBezTo>
                  <a:cubicBezTo>
                    <a:pt x="199" y="61"/>
                    <a:pt x="214" y="50"/>
                    <a:pt x="217" y="34"/>
                  </a:cubicBezTo>
                  <a:cubicBezTo>
                    <a:pt x="219" y="18"/>
                    <a:pt x="208" y="3"/>
                    <a:pt x="192" y="1"/>
                  </a:cubicBezTo>
                  <a:cubicBezTo>
                    <a:pt x="187" y="0"/>
                    <a:pt x="183" y="0"/>
                    <a:pt x="178" y="0"/>
                  </a:cubicBezTo>
                  <a:cubicBezTo>
                    <a:pt x="167" y="0"/>
                    <a:pt x="156" y="2"/>
                    <a:pt x="145" y="6"/>
                  </a:cubicBezTo>
                  <a:cubicBezTo>
                    <a:pt x="127" y="12"/>
                    <a:pt x="110" y="24"/>
                    <a:pt x="95" y="39"/>
                  </a:cubicBezTo>
                  <a:cubicBezTo>
                    <a:pt x="73" y="61"/>
                    <a:pt x="54" y="90"/>
                    <a:pt x="39" y="125"/>
                  </a:cubicBezTo>
                  <a:cubicBezTo>
                    <a:pt x="24" y="159"/>
                    <a:pt x="12" y="199"/>
                    <a:pt x="5" y="242"/>
                  </a:cubicBezTo>
                  <a:cubicBezTo>
                    <a:pt x="2" y="267"/>
                    <a:pt x="0" y="292"/>
                    <a:pt x="0" y="316"/>
                  </a:cubicBezTo>
                  <a:cubicBezTo>
                    <a:pt x="0" y="342"/>
                    <a:pt x="2" y="367"/>
                    <a:pt x="6" y="390"/>
                  </a:cubicBezTo>
                  <a:cubicBezTo>
                    <a:pt x="10" y="408"/>
                    <a:pt x="14" y="424"/>
                    <a:pt x="20" y="439"/>
                  </a:cubicBezTo>
                  <a:cubicBezTo>
                    <a:pt x="29" y="461"/>
                    <a:pt x="40" y="481"/>
                    <a:pt x="55" y="497"/>
                  </a:cubicBezTo>
                  <a:cubicBezTo>
                    <a:pt x="62" y="505"/>
                    <a:pt x="71" y="512"/>
                    <a:pt x="81" y="517"/>
                  </a:cubicBezTo>
                  <a:cubicBezTo>
                    <a:pt x="90" y="522"/>
                    <a:pt x="101" y="526"/>
                    <a:pt x="112" y="528"/>
                  </a:cubicBezTo>
                  <a:cubicBezTo>
                    <a:pt x="128" y="530"/>
                    <a:pt x="143" y="519"/>
                    <a:pt x="145" y="503"/>
                  </a:cubicBezTo>
                  <a:cubicBezTo>
                    <a:pt x="147" y="487"/>
                    <a:pt x="136" y="472"/>
                    <a:pt x="120" y="4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5"/>
            <p:cNvSpPr/>
            <p:nvPr/>
          </p:nvSpPr>
          <p:spPr bwMode="auto">
            <a:xfrm>
              <a:off x="3579812" y="7802563"/>
              <a:ext cx="179388" cy="493712"/>
            </a:xfrm>
            <a:custGeom>
              <a:avLst/>
              <a:gdLst>
                <a:gd name="T0" fmla="*/ 32 w 195"/>
                <a:gd name="T1" fmla="*/ 59 h 534"/>
                <a:gd name="T2" fmla="*/ 34 w 195"/>
                <a:gd name="T3" fmla="*/ 59 h 534"/>
                <a:gd name="T4" fmla="*/ 47 w 195"/>
                <a:gd name="T5" fmla="*/ 61 h 534"/>
                <a:gd name="T6" fmla="*/ 60 w 195"/>
                <a:gd name="T7" fmla="*/ 69 h 534"/>
                <a:gd name="T8" fmla="*/ 85 w 195"/>
                <a:gd name="T9" fmla="*/ 96 h 534"/>
                <a:gd name="T10" fmla="*/ 118 w 195"/>
                <a:gd name="T11" fmla="*/ 165 h 534"/>
                <a:gd name="T12" fmla="*/ 135 w 195"/>
                <a:gd name="T13" fmla="*/ 260 h 534"/>
                <a:gd name="T14" fmla="*/ 136 w 195"/>
                <a:gd name="T15" fmla="*/ 291 h 534"/>
                <a:gd name="T16" fmla="*/ 129 w 195"/>
                <a:gd name="T17" fmla="*/ 366 h 534"/>
                <a:gd name="T18" fmla="*/ 116 w 195"/>
                <a:gd name="T19" fmla="*/ 413 h 534"/>
                <a:gd name="T20" fmla="*/ 87 w 195"/>
                <a:gd name="T21" fmla="*/ 460 h 534"/>
                <a:gd name="T22" fmla="*/ 73 w 195"/>
                <a:gd name="T23" fmla="*/ 470 h 534"/>
                <a:gd name="T24" fmla="*/ 60 w 195"/>
                <a:gd name="T25" fmla="*/ 474 h 534"/>
                <a:gd name="T26" fmla="*/ 33 w 195"/>
                <a:gd name="T27" fmla="*/ 505 h 534"/>
                <a:gd name="T28" fmla="*/ 64 w 195"/>
                <a:gd name="T29" fmla="*/ 533 h 534"/>
                <a:gd name="T30" fmla="*/ 96 w 195"/>
                <a:gd name="T31" fmla="*/ 524 h 534"/>
                <a:gd name="T32" fmla="*/ 120 w 195"/>
                <a:gd name="T33" fmla="*/ 509 h 534"/>
                <a:gd name="T34" fmla="*/ 153 w 195"/>
                <a:gd name="T35" fmla="*/ 470 h 534"/>
                <a:gd name="T36" fmla="*/ 184 w 195"/>
                <a:gd name="T37" fmla="*/ 390 h 534"/>
                <a:gd name="T38" fmla="*/ 195 w 195"/>
                <a:gd name="T39" fmla="*/ 291 h 534"/>
                <a:gd name="T40" fmla="*/ 194 w 195"/>
                <a:gd name="T41" fmla="*/ 256 h 534"/>
                <a:gd name="T42" fmla="*/ 178 w 195"/>
                <a:gd name="T43" fmla="*/ 161 h 534"/>
                <a:gd name="T44" fmla="*/ 155 w 195"/>
                <a:gd name="T45" fmla="*/ 99 h 534"/>
                <a:gd name="T46" fmla="*/ 105 w 195"/>
                <a:gd name="T47" fmla="*/ 30 h 534"/>
                <a:gd name="T48" fmla="*/ 72 w 195"/>
                <a:gd name="T49" fmla="*/ 8 h 534"/>
                <a:gd name="T50" fmla="*/ 34 w 195"/>
                <a:gd name="T51" fmla="*/ 0 h 534"/>
                <a:gd name="T52" fmla="*/ 28 w 195"/>
                <a:gd name="T53" fmla="*/ 0 h 534"/>
                <a:gd name="T54" fmla="*/ 1 w 195"/>
                <a:gd name="T55" fmla="*/ 32 h 534"/>
                <a:gd name="T56" fmla="*/ 32 w 195"/>
                <a:gd name="T57" fmla="*/ 5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534">
                  <a:moveTo>
                    <a:pt x="32" y="59"/>
                  </a:moveTo>
                  <a:cubicBezTo>
                    <a:pt x="33" y="59"/>
                    <a:pt x="33" y="59"/>
                    <a:pt x="34" y="59"/>
                  </a:cubicBezTo>
                  <a:cubicBezTo>
                    <a:pt x="38" y="59"/>
                    <a:pt x="42" y="60"/>
                    <a:pt x="47" y="61"/>
                  </a:cubicBezTo>
                  <a:cubicBezTo>
                    <a:pt x="51" y="63"/>
                    <a:pt x="55" y="65"/>
                    <a:pt x="60" y="69"/>
                  </a:cubicBezTo>
                  <a:cubicBezTo>
                    <a:pt x="68" y="75"/>
                    <a:pt x="77" y="84"/>
                    <a:pt x="85" y="96"/>
                  </a:cubicBezTo>
                  <a:cubicBezTo>
                    <a:pt x="98" y="113"/>
                    <a:pt x="109" y="137"/>
                    <a:pt x="118" y="165"/>
                  </a:cubicBezTo>
                  <a:cubicBezTo>
                    <a:pt x="127" y="194"/>
                    <a:pt x="133" y="226"/>
                    <a:pt x="135" y="260"/>
                  </a:cubicBezTo>
                  <a:cubicBezTo>
                    <a:pt x="136" y="271"/>
                    <a:pt x="136" y="281"/>
                    <a:pt x="136" y="291"/>
                  </a:cubicBezTo>
                  <a:cubicBezTo>
                    <a:pt x="136" y="318"/>
                    <a:pt x="134" y="343"/>
                    <a:pt x="129" y="366"/>
                  </a:cubicBezTo>
                  <a:cubicBezTo>
                    <a:pt x="126" y="384"/>
                    <a:pt x="121" y="400"/>
                    <a:pt x="116" y="413"/>
                  </a:cubicBezTo>
                  <a:cubicBezTo>
                    <a:pt x="107" y="434"/>
                    <a:pt x="97" y="450"/>
                    <a:pt x="87" y="460"/>
                  </a:cubicBezTo>
                  <a:cubicBezTo>
                    <a:pt x="82" y="465"/>
                    <a:pt x="78" y="468"/>
                    <a:pt x="73" y="470"/>
                  </a:cubicBezTo>
                  <a:cubicBezTo>
                    <a:pt x="69" y="473"/>
                    <a:pt x="64" y="474"/>
                    <a:pt x="60" y="474"/>
                  </a:cubicBezTo>
                  <a:cubicBezTo>
                    <a:pt x="44" y="475"/>
                    <a:pt x="32" y="489"/>
                    <a:pt x="33" y="505"/>
                  </a:cubicBezTo>
                  <a:cubicBezTo>
                    <a:pt x="34" y="521"/>
                    <a:pt x="48" y="534"/>
                    <a:pt x="64" y="533"/>
                  </a:cubicBezTo>
                  <a:cubicBezTo>
                    <a:pt x="75" y="532"/>
                    <a:pt x="86" y="529"/>
                    <a:pt x="96" y="524"/>
                  </a:cubicBezTo>
                  <a:cubicBezTo>
                    <a:pt x="105" y="521"/>
                    <a:pt x="113" y="515"/>
                    <a:pt x="120" y="509"/>
                  </a:cubicBezTo>
                  <a:cubicBezTo>
                    <a:pt x="133" y="499"/>
                    <a:pt x="143" y="485"/>
                    <a:pt x="153" y="470"/>
                  </a:cubicBezTo>
                  <a:cubicBezTo>
                    <a:pt x="167" y="447"/>
                    <a:pt x="177" y="420"/>
                    <a:pt x="184" y="390"/>
                  </a:cubicBezTo>
                  <a:cubicBezTo>
                    <a:pt x="191" y="360"/>
                    <a:pt x="195" y="326"/>
                    <a:pt x="195" y="291"/>
                  </a:cubicBezTo>
                  <a:cubicBezTo>
                    <a:pt x="195" y="279"/>
                    <a:pt x="195" y="268"/>
                    <a:pt x="194" y="256"/>
                  </a:cubicBezTo>
                  <a:cubicBezTo>
                    <a:pt x="191" y="223"/>
                    <a:pt x="186" y="190"/>
                    <a:pt x="178" y="161"/>
                  </a:cubicBezTo>
                  <a:cubicBezTo>
                    <a:pt x="172" y="139"/>
                    <a:pt x="164" y="118"/>
                    <a:pt x="155" y="99"/>
                  </a:cubicBezTo>
                  <a:cubicBezTo>
                    <a:pt x="141" y="71"/>
                    <a:pt x="125" y="48"/>
                    <a:pt x="105" y="30"/>
                  </a:cubicBezTo>
                  <a:cubicBezTo>
                    <a:pt x="95" y="21"/>
                    <a:pt x="84" y="14"/>
                    <a:pt x="72" y="8"/>
                  </a:cubicBezTo>
                  <a:cubicBezTo>
                    <a:pt x="60" y="3"/>
                    <a:pt x="47" y="0"/>
                    <a:pt x="34" y="0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12" y="2"/>
                    <a:pt x="0" y="16"/>
                    <a:pt x="1" y="32"/>
                  </a:cubicBezTo>
                  <a:cubicBezTo>
                    <a:pt x="2" y="48"/>
                    <a:pt x="16" y="60"/>
                    <a:pt x="32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6"/>
            <p:cNvSpPr/>
            <p:nvPr/>
          </p:nvSpPr>
          <p:spPr bwMode="auto">
            <a:xfrm>
              <a:off x="3436937" y="7446963"/>
              <a:ext cx="55563" cy="219075"/>
            </a:xfrm>
            <a:custGeom>
              <a:avLst/>
              <a:gdLst>
                <a:gd name="T0" fmla="*/ 1 w 61"/>
                <a:gd name="T1" fmla="*/ 92 h 238"/>
                <a:gd name="T2" fmla="*/ 0 w 61"/>
                <a:gd name="T3" fmla="*/ 204 h 238"/>
                <a:gd name="T4" fmla="*/ 0 w 61"/>
                <a:gd name="T5" fmla="*/ 212 h 238"/>
                <a:gd name="T6" fmla="*/ 1 w 61"/>
                <a:gd name="T7" fmla="*/ 215 h 238"/>
                <a:gd name="T8" fmla="*/ 2 w 61"/>
                <a:gd name="T9" fmla="*/ 219 h 238"/>
                <a:gd name="T10" fmla="*/ 5 w 61"/>
                <a:gd name="T11" fmla="*/ 225 h 238"/>
                <a:gd name="T12" fmla="*/ 19 w 61"/>
                <a:gd name="T13" fmla="*/ 237 h 238"/>
                <a:gd name="T14" fmla="*/ 40 w 61"/>
                <a:gd name="T15" fmla="*/ 236 h 238"/>
                <a:gd name="T16" fmla="*/ 54 w 61"/>
                <a:gd name="T17" fmla="*/ 226 h 238"/>
                <a:gd name="T18" fmla="*/ 58 w 61"/>
                <a:gd name="T19" fmla="*/ 216 h 238"/>
                <a:gd name="T20" fmla="*/ 35 w 61"/>
                <a:gd name="T21" fmla="*/ 180 h 238"/>
                <a:gd name="T22" fmla="*/ 28 w 61"/>
                <a:gd name="T23" fmla="*/ 209 h 238"/>
                <a:gd name="T24" fmla="*/ 1 w 61"/>
                <a:gd name="T25" fmla="*/ 204 h 238"/>
                <a:gd name="T26" fmla="*/ 1 w 61"/>
                <a:gd name="T27" fmla="*/ 203 h 238"/>
                <a:gd name="T28" fmla="*/ 1 w 61"/>
                <a:gd name="T29" fmla="*/ 201 h 238"/>
                <a:gd name="T30" fmla="*/ 29 w 61"/>
                <a:gd name="T31" fmla="*/ 209 h 238"/>
                <a:gd name="T32" fmla="*/ 29 w 61"/>
                <a:gd name="T33" fmla="*/ 209 h 238"/>
                <a:gd name="T34" fmla="*/ 1 w 61"/>
                <a:gd name="T35" fmla="*/ 201 h 238"/>
                <a:gd name="T36" fmla="*/ 2 w 61"/>
                <a:gd name="T37" fmla="*/ 199 h 238"/>
                <a:gd name="T38" fmla="*/ 3 w 61"/>
                <a:gd name="T39" fmla="*/ 196 h 238"/>
                <a:gd name="T40" fmla="*/ 29 w 61"/>
                <a:gd name="T41" fmla="*/ 209 h 238"/>
                <a:gd name="T42" fmla="*/ 29 w 61"/>
                <a:gd name="T43" fmla="*/ 209 h 238"/>
                <a:gd name="T44" fmla="*/ 3 w 61"/>
                <a:gd name="T45" fmla="*/ 196 h 238"/>
                <a:gd name="T46" fmla="*/ 5 w 61"/>
                <a:gd name="T47" fmla="*/ 193 h 238"/>
                <a:gd name="T48" fmla="*/ 12 w 61"/>
                <a:gd name="T49" fmla="*/ 186 h 238"/>
                <a:gd name="T50" fmla="*/ 30 w 61"/>
                <a:gd name="T51" fmla="*/ 209 h 238"/>
                <a:gd name="T52" fmla="*/ 30 w 61"/>
                <a:gd name="T53" fmla="*/ 209 h 238"/>
                <a:gd name="T54" fmla="*/ 12 w 61"/>
                <a:gd name="T55" fmla="*/ 186 h 238"/>
                <a:gd name="T56" fmla="*/ 19 w 61"/>
                <a:gd name="T57" fmla="*/ 182 h 238"/>
                <a:gd name="T58" fmla="*/ 30 w 61"/>
                <a:gd name="T59" fmla="*/ 180 h 238"/>
                <a:gd name="T60" fmla="*/ 30 w 61"/>
                <a:gd name="T61" fmla="*/ 209 h 238"/>
                <a:gd name="T62" fmla="*/ 30 w 61"/>
                <a:gd name="T63" fmla="*/ 209 h 238"/>
                <a:gd name="T64" fmla="*/ 30 w 61"/>
                <a:gd name="T65" fmla="*/ 180 h 238"/>
                <a:gd name="T66" fmla="*/ 37 w 61"/>
                <a:gd name="T67" fmla="*/ 181 h 238"/>
                <a:gd name="T68" fmla="*/ 48 w 61"/>
                <a:gd name="T69" fmla="*/ 186 h 238"/>
                <a:gd name="T70" fmla="*/ 30 w 61"/>
                <a:gd name="T71" fmla="*/ 209 h 238"/>
                <a:gd name="T72" fmla="*/ 30 w 61"/>
                <a:gd name="T73" fmla="*/ 209 h 238"/>
                <a:gd name="T74" fmla="*/ 48 w 61"/>
                <a:gd name="T75" fmla="*/ 186 h 238"/>
                <a:gd name="T76" fmla="*/ 53 w 61"/>
                <a:gd name="T77" fmla="*/ 192 h 238"/>
                <a:gd name="T78" fmla="*/ 57 w 61"/>
                <a:gd name="T79" fmla="*/ 198 h 238"/>
                <a:gd name="T80" fmla="*/ 30 w 61"/>
                <a:gd name="T81" fmla="*/ 209 h 238"/>
                <a:gd name="T82" fmla="*/ 30 w 61"/>
                <a:gd name="T83" fmla="*/ 209 h 238"/>
                <a:gd name="T84" fmla="*/ 57 w 61"/>
                <a:gd name="T85" fmla="*/ 198 h 238"/>
                <a:gd name="T86" fmla="*/ 58 w 61"/>
                <a:gd name="T87" fmla="*/ 201 h 238"/>
                <a:gd name="T88" fmla="*/ 58 w 61"/>
                <a:gd name="T89" fmla="*/ 204 h 238"/>
                <a:gd name="T90" fmla="*/ 30 w 61"/>
                <a:gd name="T91" fmla="*/ 209 h 238"/>
                <a:gd name="T92" fmla="*/ 33 w 61"/>
                <a:gd name="T93" fmla="*/ 208 h 238"/>
                <a:gd name="T94" fmla="*/ 58 w 61"/>
                <a:gd name="T95" fmla="*/ 204 h 238"/>
                <a:gd name="T96" fmla="*/ 59 w 61"/>
                <a:gd name="T97" fmla="*/ 206 h 238"/>
                <a:gd name="T98" fmla="*/ 59 w 61"/>
                <a:gd name="T99" fmla="*/ 207 h 238"/>
                <a:gd name="T100" fmla="*/ 42 w 61"/>
                <a:gd name="T101" fmla="*/ 208 h 238"/>
                <a:gd name="T102" fmla="*/ 58 w 61"/>
                <a:gd name="T103" fmla="*/ 207 h 238"/>
                <a:gd name="T104" fmla="*/ 59 w 61"/>
                <a:gd name="T105" fmla="*/ 207 h 238"/>
                <a:gd name="T106" fmla="*/ 59 w 61"/>
                <a:gd name="T107" fmla="*/ 207 h 238"/>
                <a:gd name="T108" fmla="*/ 59 w 61"/>
                <a:gd name="T109" fmla="*/ 190 h 238"/>
                <a:gd name="T110" fmla="*/ 60 w 61"/>
                <a:gd name="T111" fmla="*/ 49 h 238"/>
                <a:gd name="T112" fmla="*/ 31 w 61"/>
                <a:gd name="T11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" h="238">
                  <a:moveTo>
                    <a:pt x="1" y="30"/>
                  </a:moveTo>
                  <a:cubicBezTo>
                    <a:pt x="1" y="30"/>
                    <a:pt x="1" y="58"/>
                    <a:pt x="1" y="92"/>
                  </a:cubicBezTo>
                  <a:cubicBezTo>
                    <a:pt x="0" y="126"/>
                    <a:pt x="0" y="166"/>
                    <a:pt x="0" y="190"/>
                  </a:cubicBezTo>
                  <a:cubicBezTo>
                    <a:pt x="0" y="196"/>
                    <a:pt x="0" y="201"/>
                    <a:pt x="0" y="204"/>
                  </a:cubicBezTo>
                  <a:cubicBezTo>
                    <a:pt x="0" y="206"/>
                    <a:pt x="0" y="208"/>
                    <a:pt x="0" y="209"/>
                  </a:cubicBezTo>
                  <a:cubicBezTo>
                    <a:pt x="0" y="210"/>
                    <a:pt x="0" y="211"/>
                    <a:pt x="0" y="212"/>
                  </a:cubicBezTo>
                  <a:cubicBezTo>
                    <a:pt x="0" y="212"/>
                    <a:pt x="0" y="213"/>
                    <a:pt x="0" y="213"/>
                  </a:cubicBezTo>
                  <a:cubicBezTo>
                    <a:pt x="1" y="214"/>
                    <a:pt x="1" y="214"/>
                    <a:pt x="1" y="215"/>
                  </a:cubicBezTo>
                  <a:cubicBezTo>
                    <a:pt x="1" y="215"/>
                    <a:pt x="1" y="216"/>
                    <a:pt x="1" y="217"/>
                  </a:cubicBezTo>
                  <a:cubicBezTo>
                    <a:pt x="1" y="217"/>
                    <a:pt x="2" y="218"/>
                    <a:pt x="2" y="219"/>
                  </a:cubicBezTo>
                  <a:cubicBezTo>
                    <a:pt x="2" y="220"/>
                    <a:pt x="3" y="221"/>
                    <a:pt x="3" y="222"/>
                  </a:cubicBezTo>
                  <a:cubicBezTo>
                    <a:pt x="4" y="223"/>
                    <a:pt x="4" y="224"/>
                    <a:pt x="5" y="225"/>
                  </a:cubicBezTo>
                  <a:cubicBezTo>
                    <a:pt x="6" y="227"/>
                    <a:pt x="8" y="230"/>
                    <a:pt x="12" y="233"/>
                  </a:cubicBezTo>
                  <a:cubicBezTo>
                    <a:pt x="14" y="234"/>
                    <a:pt x="16" y="235"/>
                    <a:pt x="19" y="237"/>
                  </a:cubicBezTo>
                  <a:cubicBezTo>
                    <a:pt x="22" y="238"/>
                    <a:pt x="26" y="238"/>
                    <a:pt x="30" y="238"/>
                  </a:cubicBezTo>
                  <a:cubicBezTo>
                    <a:pt x="33" y="238"/>
                    <a:pt x="37" y="238"/>
                    <a:pt x="40" y="236"/>
                  </a:cubicBezTo>
                  <a:cubicBezTo>
                    <a:pt x="43" y="235"/>
                    <a:pt x="46" y="234"/>
                    <a:pt x="47" y="232"/>
                  </a:cubicBezTo>
                  <a:cubicBezTo>
                    <a:pt x="51" y="230"/>
                    <a:pt x="52" y="228"/>
                    <a:pt x="54" y="226"/>
                  </a:cubicBezTo>
                  <a:cubicBezTo>
                    <a:pt x="56" y="223"/>
                    <a:pt x="56" y="221"/>
                    <a:pt x="57" y="220"/>
                  </a:cubicBezTo>
                  <a:cubicBezTo>
                    <a:pt x="58" y="218"/>
                    <a:pt x="58" y="217"/>
                    <a:pt x="58" y="216"/>
                  </a:cubicBezTo>
                  <a:cubicBezTo>
                    <a:pt x="58" y="215"/>
                    <a:pt x="58" y="214"/>
                    <a:pt x="58" y="214"/>
                  </a:cubicBezTo>
                  <a:cubicBezTo>
                    <a:pt x="61" y="198"/>
                    <a:pt x="51" y="183"/>
                    <a:pt x="35" y="180"/>
                  </a:cubicBezTo>
                  <a:cubicBezTo>
                    <a:pt x="19" y="177"/>
                    <a:pt x="4" y="188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1" y="203"/>
                    <a:pt x="1" y="204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2"/>
                    <a:pt x="1" y="202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" y="200"/>
                    <a:pt x="2" y="200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3" y="197"/>
                    <a:pt x="3" y="198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4" y="194"/>
                    <a:pt x="4" y="195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8" y="189"/>
                    <a:pt x="6" y="191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16" y="183"/>
                    <a:pt x="14" y="184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26" y="180"/>
                    <a:pt x="22" y="181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5" y="180"/>
                    <a:pt x="32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5" y="184"/>
                    <a:pt x="42" y="182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2" y="190"/>
                    <a:pt x="50" y="188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6" y="196"/>
                    <a:pt x="55" y="195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7" y="200"/>
                    <a:pt x="57" y="199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8" y="203"/>
                    <a:pt x="58" y="203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5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5"/>
                  </a:cubicBezTo>
                  <a:cubicBezTo>
                    <a:pt x="59" y="202"/>
                    <a:pt x="59" y="196"/>
                    <a:pt x="59" y="190"/>
                  </a:cubicBezTo>
                  <a:cubicBezTo>
                    <a:pt x="59" y="167"/>
                    <a:pt x="59" y="127"/>
                    <a:pt x="59" y="93"/>
                  </a:cubicBezTo>
                  <a:cubicBezTo>
                    <a:pt x="59" y="76"/>
                    <a:pt x="60" y="60"/>
                    <a:pt x="60" y="49"/>
                  </a:cubicBezTo>
                  <a:cubicBezTo>
                    <a:pt x="60" y="37"/>
                    <a:pt x="60" y="30"/>
                    <a:pt x="60" y="30"/>
                  </a:cubicBezTo>
                  <a:cubicBezTo>
                    <a:pt x="60" y="14"/>
                    <a:pt x="47" y="1"/>
                    <a:pt x="31" y="1"/>
                  </a:cubicBezTo>
                  <a:cubicBezTo>
                    <a:pt x="15" y="0"/>
                    <a:pt x="1" y="13"/>
                    <a:pt x="1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7"/>
            <p:cNvSpPr/>
            <p:nvPr/>
          </p:nvSpPr>
          <p:spPr bwMode="auto">
            <a:xfrm>
              <a:off x="3454400" y="7704138"/>
              <a:ext cx="98425" cy="95250"/>
            </a:xfrm>
            <a:custGeom>
              <a:avLst/>
              <a:gdLst>
                <a:gd name="T0" fmla="*/ 34 w 107"/>
                <a:gd name="T1" fmla="*/ 75 h 103"/>
                <a:gd name="T2" fmla="*/ 56 w 107"/>
                <a:gd name="T3" fmla="*/ 95 h 103"/>
                <a:gd name="T4" fmla="*/ 62 w 107"/>
                <a:gd name="T5" fmla="*/ 99 h 103"/>
                <a:gd name="T6" fmla="*/ 69 w 107"/>
                <a:gd name="T7" fmla="*/ 102 h 103"/>
                <a:gd name="T8" fmla="*/ 87 w 107"/>
                <a:gd name="T9" fmla="*/ 102 h 103"/>
                <a:gd name="T10" fmla="*/ 101 w 107"/>
                <a:gd name="T11" fmla="*/ 91 h 103"/>
                <a:gd name="T12" fmla="*/ 107 w 107"/>
                <a:gd name="T13" fmla="*/ 74 h 103"/>
                <a:gd name="T14" fmla="*/ 105 w 107"/>
                <a:gd name="T15" fmla="*/ 63 h 103"/>
                <a:gd name="T16" fmla="*/ 50 w 107"/>
                <a:gd name="T17" fmla="*/ 85 h 103"/>
                <a:gd name="T18" fmla="*/ 49 w 107"/>
                <a:gd name="T19" fmla="*/ 81 h 103"/>
                <a:gd name="T20" fmla="*/ 77 w 107"/>
                <a:gd name="T21" fmla="*/ 74 h 103"/>
                <a:gd name="T22" fmla="*/ 77 w 107"/>
                <a:gd name="T23" fmla="*/ 74 h 103"/>
                <a:gd name="T24" fmla="*/ 49 w 107"/>
                <a:gd name="T25" fmla="*/ 81 h 103"/>
                <a:gd name="T26" fmla="*/ 48 w 107"/>
                <a:gd name="T27" fmla="*/ 74 h 103"/>
                <a:gd name="T28" fmla="*/ 50 w 107"/>
                <a:gd name="T29" fmla="*/ 65 h 103"/>
                <a:gd name="T30" fmla="*/ 77 w 107"/>
                <a:gd name="T31" fmla="*/ 74 h 103"/>
                <a:gd name="T32" fmla="*/ 77 w 107"/>
                <a:gd name="T33" fmla="*/ 74 h 103"/>
                <a:gd name="T34" fmla="*/ 50 w 107"/>
                <a:gd name="T35" fmla="*/ 65 h 103"/>
                <a:gd name="T36" fmla="*/ 54 w 107"/>
                <a:gd name="T37" fmla="*/ 56 h 103"/>
                <a:gd name="T38" fmla="*/ 60 w 107"/>
                <a:gd name="T39" fmla="*/ 50 h 103"/>
                <a:gd name="T40" fmla="*/ 77 w 107"/>
                <a:gd name="T41" fmla="*/ 74 h 103"/>
                <a:gd name="T42" fmla="*/ 77 w 107"/>
                <a:gd name="T43" fmla="*/ 74 h 103"/>
                <a:gd name="T44" fmla="*/ 60 w 107"/>
                <a:gd name="T45" fmla="*/ 50 h 103"/>
                <a:gd name="T46" fmla="*/ 70 w 107"/>
                <a:gd name="T47" fmla="*/ 46 h 103"/>
                <a:gd name="T48" fmla="*/ 77 w 107"/>
                <a:gd name="T49" fmla="*/ 45 h 103"/>
                <a:gd name="T50" fmla="*/ 77 w 107"/>
                <a:gd name="T51" fmla="*/ 74 h 103"/>
                <a:gd name="T52" fmla="*/ 77 w 107"/>
                <a:gd name="T53" fmla="*/ 74 h 103"/>
                <a:gd name="T54" fmla="*/ 77 w 107"/>
                <a:gd name="T55" fmla="*/ 45 h 103"/>
                <a:gd name="T56" fmla="*/ 86 w 107"/>
                <a:gd name="T57" fmla="*/ 46 h 103"/>
                <a:gd name="T58" fmla="*/ 89 w 107"/>
                <a:gd name="T59" fmla="*/ 47 h 103"/>
                <a:gd name="T60" fmla="*/ 77 w 107"/>
                <a:gd name="T61" fmla="*/ 74 h 103"/>
                <a:gd name="T62" fmla="*/ 78 w 107"/>
                <a:gd name="T63" fmla="*/ 73 h 103"/>
                <a:gd name="T64" fmla="*/ 89 w 107"/>
                <a:gd name="T65" fmla="*/ 47 h 103"/>
                <a:gd name="T66" fmla="*/ 92 w 107"/>
                <a:gd name="T67" fmla="*/ 49 h 103"/>
                <a:gd name="T68" fmla="*/ 94 w 107"/>
                <a:gd name="T69" fmla="*/ 50 h 103"/>
                <a:gd name="T70" fmla="*/ 80 w 107"/>
                <a:gd name="T71" fmla="*/ 69 h 103"/>
                <a:gd name="T72" fmla="*/ 87 w 107"/>
                <a:gd name="T73" fmla="*/ 60 h 103"/>
                <a:gd name="T74" fmla="*/ 94 w 107"/>
                <a:gd name="T75" fmla="*/ 50 h 103"/>
                <a:gd name="T76" fmla="*/ 94 w 107"/>
                <a:gd name="T77" fmla="*/ 50 h 103"/>
                <a:gd name="T78" fmla="*/ 94 w 107"/>
                <a:gd name="T79" fmla="*/ 50 h 103"/>
                <a:gd name="T80" fmla="*/ 92 w 107"/>
                <a:gd name="T81" fmla="*/ 53 h 103"/>
                <a:gd name="T82" fmla="*/ 94 w 107"/>
                <a:gd name="T83" fmla="*/ 50 h 103"/>
                <a:gd name="T84" fmla="*/ 67 w 107"/>
                <a:gd name="T85" fmla="*/ 25 h 103"/>
                <a:gd name="T86" fmla="*/ 54 w 107"/>
                <a:gd name="T87" fmla="*/ 13 h 103"/>
                <a:gd name="T88" fmla="*/ 12 w 107"/>
                <a:gd name="T8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7" h="103">
                  <a:moveTo>
                    <a:pt x="13" y="54"/>
                  </a:moveTo>
                  <a:cubicBezTo>
                    <a:pt x="13" y="54"/>
                    <a:pt x="23" y="64"/>
                    <a:pt x="34" y="75"/>
                  </a:cubicBezTo>
                  <a:cubicBezTo>
                    <a:pt x="40" y="80"/>
                    <a:pt x="46" y="85"/>
                    <a:pt x="50" y="89"/>
                  </a:cubicBezTo>
                  <a:cubicBezTo>
                    <a:pt x="52" y="91"/>
                    <a:pt x="54" y="93"/>
                    <a:pt x="56" y="95"/>
                  </a:cubicBezTo>
                  <a:cubicBezTo>
                    <a:pt x="57" y="95"/>
                    <a:pt x="58" y="96"/>
                    <a:pt x="59" y="97"/>
                  </a:cubicBezTo>
                  <a:cubicBezTo>
                    <a:pt x="60" y="97"/>
                    <a:pt x="60" y="98"/>
                    <a:pt x="62" y="99"/>
                  </a:cubicBezTo>
                  <a:cubicBezTo>
                    <a:pt x="63" y="99"/>
                    <a:pt x="63" y="100"/>
                    <a:pt x="65" y="101"/>
                  </a:cubicBezTo>
                  <a:cubicBezTo>
                    <a:pt x="66" y="101"/>
                    <a:pt x="67" y="102"/>
                    <a:pt x="69" y="102"/>
                  </a:cubicBezTo>
                  <a:cubicBezTo>
                    <a:pt x="71" y="103"/>
                    <a:pt x="73" y="103"/>
                    <a:pt x="77" y="103"/>
                  </a:cubicBezTo>
                  <a:cubicBezTo>
                    <a:pt x="80" y="103"/>
                    <a:pt x="83" y="103"/>
                    <a:pt x="87" y="102"/>
                  </a:cubicBezTo>
                  <a:cubicBezTo>
                    <a:pt x="89" y="101"/>
                    <a:pt x="93" y="99"/>
                    <a:pt x="95" y="97"/>
                  </a:cubicBezTo>
                  <a:cubicBezTo>
                    <a:pt x="98" y="95"/>
                    <a:pt x="100" y="93"/>
                    <a:pt x="101" y="91"/>
                  </a:cubicBezTo>
                  <a:cubicBezTo>
                    <a:pt x="104" y="88"/>
                    <a:pt x="105" y="84"/>
                    <a:pt x="106" y="81"/>
                  </a:cubicBezTo>
                  <a:cubicBezTo>
                    <a:pt x="107" y="78"/>
                    <a:pt x="107" y="76"/>
                    <a:pt x="107" y="74"/>
                  </a:cubicBezTo>
                  <a:cubicBezTo>
                    <a:pt x="107" y="71"/>
                    <a:pt x="106" y="69"/>
                    <a:pt x="106" y="67"/>
                  </a:cubicBezTo>
                  <a:cubicBezTo>
                    <a:pt x="106" y="66"/>
                    <a:pt x="105" y="64"/>
                    <a:pt x="105" y="63"/>
                  </a:cubicBezTo>
                  <a:cubicBezTo>
                    <a:pt x="99" y="48"/>
                    <a:pt x="82" y="41"/>
                    <a:pt x="67" y="47"/>
                  </a:cubicBezTo>
                  <a:cubicBezTo>
                    <a:pt x="52" y="52"/>
                    <a:pt x="44" y="69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82"/>
                    <a:pt x="50" y="83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7"/>
                    <a:pt x="49" y="79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48" y="69"/>
                    <a:pt x="48" y="72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2" y="59"/>
                    <a:pt x="51" y="62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8" y="52"/>
                    <a:pt x="56" y="54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7" y="46"/>
                    <a:pt x="63" y="48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5" y="45"/>
                    <a:pt x="73" y="45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4" y="45"/>
                    <a:pt x="81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8" y="47"/>
                    <a:pt x="87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1" y="48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3" y="49"/>
                    <a:pt x="91" y="48"/>
                    <a:pt x="90" y="46"/>
                  </a:cubicBezTo>
                  <a:cubicBezTo>
                    <a:pt x="84" y="41"/>
                    <a:pt x="74" y="32"/>
                    <a:pt x="67" y="25"/>
                  </a:cubicBezTo>
                  <a:cubicBezTo>
                    <a:pt x="63" y="21"/>
                    <a:pt x="60" y="18"/>
                    <a:pt x="57" y="15"/>
                  </a:cubicBezTo>
                  <a:cubicBezTo>
                    <a:pt x="56" y="14"/>
                    <a:pt x="55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1" y="0"/>
                    <a:pt x="23" y="1"/>
                    <a:pt x="12" y="13"/>
                  </a:cubicBezTo>
                  <a:cubicBezTo>
                    <a:pt x="0" y="24"/>
                    <a:pt x="1" y="43"/>
                    <a:pt x="13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153460" y="4576436"/>
            <a:ext cx="1100138" cy="1209675"/>
            <a:chOff x="5545137" y="6421438"/>
            <a:chExt cx="1100138" cy="1209674"/>
          </a:xfrm>
        </p:grpSpPr>
        <p:sp>
          <p:nvSpPr>
            <p:cNvPr id="57" name="Oval 54"/>
            <p:cNvSpPr>
              <a:spLocks noChangeArrowheads="1"/>
            </p:cNvSpPr>
            <p:nvPr/>
          </p:nvSpPr>
          <p:spPr bwMode="auto">
            <a:xfrm>
              <a:off x="5672137" y="6867525"/>
              <a:ext cx="884238" cy="7286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55"/>
            <p:cNvSpPr/>
            <p:nvPr/>
          </p:nvSpPr>
          <p:spPr bwMode="auto">
            <a:xfrm>
              <a:off x="5610225" y="7312025"/>
              <a:ext cx="914400" cy="319087"/>
            </a:xfrm>
            <a:custGeom>
              <a:avLst/>
              <a:gdLst>
                <a:gd name="T0" fmla="*/ 956 w 991"/>
                <a:gd name="T1" fmla="*/ 18 h 346"/>
                <a:gd name="T2" fmla="*/ 921 w 991"/>
                <a:gd name="T3" fmla="*/ 129 h 346"/>
                <a:gd name="T4" fmla="*/ 756 w 991"/>
                <a:gd name="T5" fmla="*/ 259 h 346"/>
                <a:gd name="T6" fmla="*/ 496 w 991"/>
                <a:gd name="T7" fmla="*/ 310 h 346"/>
                <a:gd name="T8" fmla="*/ 167 w 991"/>
                <a:gd name="T9" fmla="*/ 222 h 346"/>
                <a:gd name="T10" fmla="*/ 70 w 991"/>
                <a:gd name="T11" fmla="*/ 129 h 346"/>
                <a:gd name="T12" fmla="*/ 35 w 991"/>
                <a:gd name="T13" fmla="*/ 18 h 346"/>
                <a:gd name="T14" fmla="*/ 17 w 991"/>
                <a:gd name="T15" fmla="*/ 0 h 346"/>
                <a:gd name="T16" fmla="*/ 0 w 991"/>
                <a:gd name="T17" fmla="*/ 18 h 346"/>
                <a:gd name="T18" fmla="*/ 40 w 991"/>
                <a:gd name="T19" fmla="*/ 148 h 346"/>
                <a:gd name="T20" fmla="*/ 221 w 991"/>
                <a:gd name="T21" fmla="*/ 291 h 346"/>
                <a:gd name="T22" fmla="*/ 496 w 991"/>
                <a:gd name="T23" fmla="*/ 346 h 346"/>
                <a:gd name="T24" fmla="*/ 843 w 991"/>
                <a:gd name="T25" fmla="*/ 252 h 346"/>
                <a:gd name="T26" fmla="*/ 951 w 991"/>
                <a:gd name="T27" fmla="*/ 148 h 346"/>
                <a:gd name="T28" fmla="*/ 991 w 991"/>
                <a:gd name="T29" fmla="*/ 18 h 346"/>
                <a:gd name="T30" fmla="*/ 974 w 991"/>
                <a:gd name="T31" fmla="*/ 0 h 346"/>
                <a:gd name="T32" fmla="*/ 956 w 991"/>
                <a:gd name="T33" fmla="*/ 18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91" h="346">
                  <a:moveTo>
                    <a:pt x="956" y="18"/>
                  </a:moveTo>
                  <a:cubicBezTo>
                    <a:pt x="956" y="57"/>
                    <a:pt x="944" y="94"/>
                    <a:pt x="921" y="129"/>
                  </a:cubicBezTo>
                  <a:cubicBezTo>
                    <a:pt x="888" y="181"/>
                    <a:pt x="830" y="227"/>
                    <a:pt x="756" y="259"/>
                  </a:cubicBezTo>
                  <a:cubicBezTo>
                    <a:pt x="682" y="291"/>
                    <a:pt x="592" y="310"/>
                    <a:pt x="496" y="310"/>
                  </a:cubicBezTo>
                  <a:cubicBezTo>
                    <a:pt x="367" y="310"/>
                    <a:pt x="250" y="276"/>
                    <a:pt x="167" y="222"/>
                  </a:cubicBezTo>
                  <a:cubicBezTo>
                    <a:pt x="126" y="196"/>
                    <a:pt x="92" y="164"/>
                    <a:pt x="70" y="129"/>
                  </a:cubicBezTo>
                  <a:cubicBezTo>
                    <a:pt x="47" y="94"/>
                    <a:pt x="35" y="57"/>
                    <a:pt x="35" y="18"/>
                  </a:cubicBezTo>
                  <a:cubicBezTo>
                    <a:pt x="35" y="8"/>
                    <a:pt x="27" y="0"/>
                    <a:pt x="17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65"/>
                    <a:pt x="14" y="109"/>
                    <a:pt x="40" y="148"/>
                  </a:cubicBezTo>
                  <a:cubicBezTo>
                    <a:pt x="79" y="208"/>
                    <a:pt x="142" y="257"/>
                    <a:pt x="221" y="291"/>
                  </a:cubicBezTo>
                  <a:cubicBezTo>
                    <a:pt x="300" y="326"/>
                    <a:pt x="394" y="346"/>
                    <a:pt x="496" y="346"/>
                  </a:cubicBezTo>
                  <a:cubicBezTo>
                    <a:pt x="631" y="346"/>
                    <a:pt x="753" y="310"/>
                    <a:pt x="843" y="252"/>
                  </a:cubicBezTo>
                  <a:cubicBezTo>
                    <a:pt x="888" y="223"/>
                    <a:pt x="925" y="188"/>
                    <a:pt x="951" y="148"/>
                  </a:cubicBezTo>
                  <a:cubicBezTo>
                    <a:pt x="977" y="109"/>
                    <a:pt x="991" y="65"/>
                    <a:pt x="991" y="18"/>
                  </a:cubicBezTo>
                  <a:cubicBezTo>
                    <a:pt x="991" y="8"/>
                    <a:pt x="984" y="0"/>
                    <a:pt x="974" y="0"/>
                  </a:cubicBezTo>
                  <a:cubicBezTo>
                    <a:pt x="964" y="0"/>
                    <a:pt x="956" y="8"/>
                    <a:pt x="956" y="1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56"/>
            <p:cNvSpPr>
              <a:spLocks noChangeArrowheads="1"/>
            </p:cNvSpPr>
            <p:nvPr/>
          </p:nvSpPr>
          <p:spPr bwMode="auto">
            <a:xfrm>
              <a:off x="5807075" y="6484938"/>
              <a:ext cx="614363" cy="6905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57"/>
            <p:cNvSpPr/>
            <p:nvPr/>
          </p:nvSpPr>
          <p:spPr bwMode="auto">
            <a:xfrm>
              <a:off x="5970587" y="6786563"/>
              <a:ext cx="282575" cy="88900"/>
            </a:xfrm>
            <a:custGeom>
              <a:avLst/>
              <a:gdLst>
                <a:gd name="T0" fmla="*/ 0 w 306"/>
                <a:gd name="T1" fmla="*/ 97 h 97"/>
                <a:gd name="T2" fmla="*/ 144 w 306"/>
                <a:gd name="T3" fmla="*/ 1 h 97"/>
                <a:gd name="T4" fmla="*/ 306 w 306"/>
                <a:gd name="T5" fmla="*/ 97 h 97"/>
                <a:gd name="T6" fmla="*/ 0 w 306"/>
                <a:gd name="T7" fmla="*/ 97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97">
                  <a:moveTo>
                    <a:pt x="0" y="97"/>
                  </a:moveTo>
                  <a:cubicBezTo>
                    <a:pt x="0" y="97"/>
                    <a:pt x="101" y="2"/>
                    <a:pt x="144" y="1"/>
                  </a:cubicBezTo>
                  <a:cubicBezTo>
                    <a:pt x="191" y="0"/>
                    <a:pt x="306" y="97"/>
                    <a:pt x="306" y="97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58"/>
            <p:cNvSpPr/>
            <p:nvPr/>
          </p:nvSpPr>
          <p:spPr bwMode="auto">
            <a:xfrm>
              <a:off x="6018212" y="6877050"/>
              <a:ext cx="192088" cy="60325"/>
            </a:xfrm>
            <a:custGeom>
              <a:avLst/>
              <a:gdLst>
                <a:gd name="T0" fmla="*/ 0 w 208"/>
                <a:gd name="T1" fmla="*/ 0 h 66"/>
                <a:gd name="T2" fmla="*/ 98 w 208"/>
                <a:gd name="T3" fmla="*/ 65 h 66"/>
                <a:gd name="T4" fmla="*/ 208 w 208"/>
                <a:gd name="T5" fmla="*/ 0 h 66"/>
                <a:gd name="T6" fmla="*/ 0 w 208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66">
                  <a:moveTo>
                    <a:pt x="0" y="0"/>
                  </a:moveTo>
                  <a:cubicBezTo>
                    <a:pt x="0" y="0"/>
                    <a:pt x="68" y="64"/>
                    <a:pt x="98" y="65"/>
                  </a:cubicBezTo>
                  <a:cubicBezTo>
                    <a:pt x="130" y="66"/>
                    <a:pt x="208" y="0"/>
                    <a:pt x="20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59"/>
            <p:cNvSpPr>
              <a:spLocks noChangeArrowheads="1"/>
            </p:cNvSpPr>
            <p:nvPr/>
          </p:nvSpPr>
          <p:spPr bwMode="auto">
            <a:xfrm>
              <a:off x="5888037" y="6745288"/>
              <a:ext cx="82550" cy="841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60"/>
            <p:cNvSpPr>
              <a:spLocks noChangeArrowheads="1"/>
            </p:cNvSpPr>
            <p:nvPr/>
          </p:nvSpPr>
          <p:spPr bwMode="auto">
            <a:xfrm>
              <a:off x="6221412" y="6742113"/>
              <a:ext cx="82550" cy="82550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61"/>
            <p:cNvSpPr/>
            <p:nvPr/>
          </p:nvSpPr>
          <p:spPr bwMode="auto">
            <a:xfrm>
              <a:off x="6462712" y="7019925"/>
              <a:ext cx="182563" cy="309562"/>
            </a:xfrm>
            <a:custGeom>
              <a:avLst/>
              <a:gdLst>
                <a:gd name="T0" fmla="*/ 177 w 197"/>
                <a:gd name="T1" fmla="*/ 149 h 334"/>
                <a:gd name="T2" fmla="*/ 134 w 197"/>
                <a:gd name="T3" fmla="*/ 324 h 334"/>
                <a:gd name="T4" fmla="*/ 20 w 197"/>
                <a:gd name="T5" fmla="*/ 185 h 334"/>
                <a:gd name="T6" fmla="*/ 63 w 197"/>
                <a:gd name="T7" fmla="*/ 10 h 334"/>
                <a:gd name="T8" fmla="*/ 177 w 197"/>
                <a:gd name="T9" fmla="*/ 14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334">
                  <a:moveTo>
                    <a:pt x="177" y="149"/>
                  </a:moveTo>
                  <a:cubicBezTo>
                    <a:pt x="197" y="236"/>
                    <a:pt x="177" y="315"/>
                    <a:pt x="134" y="324"/>
                  </a:cubicBezTo>
                  <a:cubicBezTo>
                    <a:pt x="90" y="334"/>
                    <a:pt x="39" y="271"/>
                    <a:pt x="20" y="185"/>
                  </a:cubicBezTo>
                  <a:cubicBezTo>
                    <a:pt x="0" y="98"/>
                    <a:pt x="20" y="19"/>
                    <a:pt x="63" y="10"/>
                  </a:cubicBezTo>
                  <a:cubicBezTo>
                    <a:pt x="107" y="0"/>
                    <a:pt x="158" y="62"/>
                    <a:pt x="177" y="149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62"/>
            <p:cNvSpPr/>
            <p:nvPr/>
          </p:nvSpPr>
          <p:spPr bwMode="auto">
            <a:xfrm>
              <a:off x="5767387" y="6421438"/>
              <a:ext cx="641350" cy="339725"/>
            </a:xfrm>
            <a:custGeom>
              <a:avLst/>
              <a:gdLst>
                <a:gd name="T0" fmla="*/ 41 w 695"/>
                <a:gd name="T1" fmla="*/ 347 h 368"/>
                <a:gd name="T2" fmla="*/ 131 w 695"/>
                <a:gd name="T3" fmla="*/ 131 h 368"/>
                <a:gd name="T4" fmla="*/ 348 w 695"/>
                <a:gd name="T5" fmla="*/ 41 h 368"/>
                <a:gd name="T6" fmla="*/ 564 w 695"/>
                <a:gd name="T7" fmla="*/ 131 h 368"/>
                <a:gd name="T8" fmla="*/ 654 w 695"/>
                <a:gd name="T9" fmla="*/ 347 h 368"/>
                <a:gd name="T10" fmla="*/ 674 w 695"/>
                <a:gd name="T11" fmla="*/ 368 h 368"/>
                <a:gd name="T12" fmla="*/ 695 w 695"/>
                <a:gd name="T13" fmla="*/ 347 h 368"/>
                <a:gd name="T14" fmla="*/ 593 w 695"/>
                <a:gd name="T15" fmla="*/ 102 h 368"/>
                <a:gd name="T16" fmla="*/ 348 w 695"/>
                <a:gd name="T17" fmla="*/ 0 h 368"/>
                <a:gd name="T18" fmla="*/ 102 w 695"/>
                <a:gd name="T19" fmla="*/ 102 h 368"/>
                <a:gd name="T20" fmla="*/ 0 w 695"/>
                <a:gd name="T21" fmla="*/ 347 h 368"/>
                <a:gd name="T22" fmla="*/ 21 w 695"/>
                <a:gd name="T23" fmla="*/ 368 h 368"/>
                <a:gd name="T24" fmla="*/ 41 w 695"/>
                <a:gd name="T25" fmla="*/ 347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5" h="368">
                  <a:moveTo>
                    <a:pt x="41" y="347"/>
                  </a:moveTo>
                  <a:cubicBezTo>
                    <a:pt x="41" y="263"/>
                    <a:pt x="76" y="186"/>
                    <a:pt x="131" y="131"/>
                  </a:cubicBezTo>
                  <a:cubicBezTo>
                    <a:pt x="187" y="75"/>
                    <a:pt x="263" y="41"/>
                    <a:pt x="348" y="41"/>
                  </a:cubicBezTo>
                  <a:cubicBezTo>
                    <a:pt x="432" y="41"/>
                    <a:pt x="509" y="75"/>
                    <a:pt x="564" y="131"/>
                  </a:cubicBezTo>
                  <a:cubicBezTo>
                    <a:pt x="619" y="186"/>
                    <a:pt x="654" y="263"/>
                    <a:pt x="654" y="347"/>
                  </a:cubicBezTo>
                  <a:cubicBezTo>
                    <a:pt x="654" y="359"/>
                    <a:pt x="663" y="368"/>
                    <a:pt x="674" y="368"/>
                  </a:cubicBezTo>
                  <a:cubicBezTo>
                    <a:pt x="686" y="368"/>
                    <a:pt x="695" y="359"/>
                    <a:pt x="695" y="347"/>
                  </a:cubicBezTo>
                  <a:cubicBezTo>
                    <a:pt x="695" y="251"/>
                    <a:pt x="656" y="164"/>
                    <a:pt x="593" y="102"/>
                  </a:cubicBezTo>
                  <a:cubicBezTo>
                    <a:pt x="530" y="39"/>
                    <a:pt x="443" y="0"/>
                    <a:pt x="348" y="0"/>
                  </a:cubicBezTo>
                  <a:cubicBezTo>
                    <a:pt x="252" y="0"/>
                    <a:pt x="165" y="39"/>
                    <a:pt x="102" y="102"/>
                  </a:cubicBezTo>
                  <a:cubicBezTo>
                    <a:pt x="39" y="164"/>
                    <a:pt x="0" y="251"/>
                    <a:pt x="0" y="347"/>
                  </a:cubicBezTo>
                  <a:cubicBezTo>
                    <a:pt x="0" y="359"/>
                    <a:pt x="9" y="368"/>
                    <a:pt x="21" y="368"/>
                  </a:cubicBezTo>
                  <a:cubicBezTo>
                    <a:pt x="32" y="368"/>
                    <a:pt x="41" y="359"/>
                    <a:pt x="41" y="3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63"/>
            <p:cNvSpPr/>
            <p:nvPr/>
          </p:nvSpPr>
          <p:spPr bwMode="auto">
            <a:xfrm>
              <a:off x="5673725" y="6762750"/>
              <a:ext cx="139700" cy="274637"/>
            </a:xfrm>
            <a:custGeom>
              <a:avLst/>
              <a:gdLst>
                <a:gd name="T0" fmla="*/ 87 w 150"/>
                <a:gd name="T1" fmla="*/ 20 h 297"/>
                <a:gd name="T2" fmla="*/ 87 w 150"/>
                <a:gd name="T3" fmla="*/ 29 h 297"/>
                <a:gd name="T4" fmla="*/ 90 w 150"/>
                <a:gd name="T5" fmla="*/ 94 h 297"/>
                <a:gd name="T6" fmla="*/ 108 w 150"/>
                <a:gd name="T7" fmla="*/ 192 h 297"/>
                <a:gd name="T8" fmla="*/ 128 w 150"/>
                <a:gd name="T9" fmla="*/ 186 h 297"/>
                <a:gd name="T10" fmla="*/ 113 w 150"/>
                <a:gd name="T11" fmla="*/ 171 h 297"/>
                <a:gd name="T12" fmla="*/ 35 w 150"/>
                <a:gd name="T13" fmla="*/ 241 h 297"/>
                <a:gd name="T14" fmla="*/ 18 w 150"/>
                <a:gd name="T15" fmla="*/ 253 h 297"/>
                <a:gd name="T16" fmla="*/ 15 w 150"/>
                <a:gd name="T17" fmla="*/ 254 h 297"/>
                <a:gd name="T18" fmla="*/ 15 w 150"/>
                <a:gd name="T19" fmla="*/ 255 h 297"/>
                <a:gd name="T20" fmla="*/ 19 w 150"/>
                <a:gd name="T21" fmla="*/ 264 h 297"/>
                <a:gd name="T22" fmla="*/ 15 w 150"/>
                <a:gd name="T23" fmla="*/ 254 h 297"/>
                <a:gd name="T24" fmla="*/ 15 w 150"/>
                <a:gd name="T25" fmla="*/ 255 h 297"/>
                <a:gd name="T26" fmla="*/ 19 w 150"/>
                <a:gd name="T27" fmla="*/ 264 h 297"/>
                <a:gd name="T28" fmla="*/ 15 w 150"/>
                <a:gd name="T29" fmla="*/ 254 h 297"/>
                <a:gd name="T30" fmla="*/ 4 w 150"/>
                <a:gd name="T31" fmla="*/ 282 h 297"/>
                <a:gd name="T32" fmla="*/ 31 w 150"/>
                <a:gd name="T33" fmla="*/ 292 h 297"/>
                <a:gd name="T34" fmla="*/ 59 w 150"/>
                <a:gd name="T35" fmla="*/ 275 h 297"/>
                <a:gd name="T36" fmla="*/ 142 w 150"/>
                <a:gd name="T37" fmla="*/ 201 h 297"/>
                <a:gd name="T38" fmla="*/ 148 w 150"/>
                <a:gd name="T39" fmla="*/ 180 h 297"/>
                <a:gd name="T40" fmla="*/ 131 w 150"/>
                <a:gd name="T41" fmla="*/ 90 h 297"/>
                <a:gd name="T42" fmla="*/ 128 w 150"/>
                <a:gd name="T43" fmla="*/ 29 h 297"/>
                <a:gd name="T44" fmla="*/ 128 w 150"/>
                <a:gd name="T45" fmla="*/ 23 h 297"/>
                <a:gd name="T46" fmla="*/ 128 w 150"/>
                <a:gd name="T47" fmla="*/ 22 h 297"/>
                <a:gd name="T48" fmla="*/ 128 w 150"/>
                <a:gd name="T49" fmla="*/ 22 h 297"/>
                <a:gd name="T50" fmla="*/ 128 w 150"/>
                <a:gd name="T51" fmla="*/ 22 h 297"/>
                <a:gd name="T52" fmla="*/ 127 w 150"/>
                <a:gd name="T53" fmla="*/ 22 h 297"/>
                <a:gd name="T54" fmla="*/ 128 w 150"/>
                <a:gd name="T55" fmla="*/ 22 h 297"/>
                <a:gd name="T56" fmla="*/ 128 w 150"/>
                <a:gd name="T57" fmla="*/ 22 h 297"/>
                <a:gd name="T58" fmla="*/ 127 w 150"/>
                <a:gd name="T59" fmla="*/ 22 h 297"/>
                <a:gd name="T60" fmla="*/ 128 w 150"/>
                <a:gd name="T61" fmla="*/ 22 h 297"/>
                <a:gd name="T62" fmla="*/ 108 w 150"/>
                <a:gd name="T63" fmla="*/ 0 h 297"/>
                <a:gd name="T64" fmla="*/ 87 w 150"/>
                <a:gd name="T65" fmla="*/ 2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0" h="297">
                  <a:moveTo>
                    <a:pt x="87" y="20"/>
                  </a:moveTo>
                  <a:cubicBezTo>
                    <a:pt x="87" y="20"/>
                    <a:pt x="87" y="24"/>
                    <a:pt x="87" y="29"/>
                  </a:cubicBezTo>
                  <a:cubicBezTo>
                    <a:pt x="87" y="41"/>
                    <a:pt x="87" y="65"/>
                    <a:pt x="90" y="94"/>
                  </a:cubicBezTo>
                  <a:cubicBezTo>
                    <a:pt x="93" y="123"/>
                    <a:pt x="98" y="157"/>
                    <a:pt x="108" y="192"/>
                  </a:cubicBezTo>
                  <a:cubicBezTo>
                    <a:pt x="128" y="186"/>
                    <a:pt x="128" y="186"/>
                    <a:pt x="128" y="186"/>
                  </a:cubicBezTo>
                  <a:cubicBezTo>
                    <a:pt x="113" y="171"/>
                    <a:pt x="113" y="171"/>
                    <a:pt x="113" y="171"/>
                  </a:cubicBezTo>
                  <a:cubicBezTo>
                    <a:pt x="76" y="209"/>
                    <a:pt x="50" y="230"/>
                    <a:pt x="35" y="241"/>
                  </a:cubicBezTo>
                  <a:cubicBezTo>
                    <a:pt x="27" y="247"/>
                    <a:pt x="21" y="251"/>
                    <a:pt x="18" y="253"/>
                  </a:cubicBezTo>
                  <a:cubicBezTo>
                    <a:pt x="17" y="254"/>
                    <a:pt x="16" y="254"/>
                    <a:pt x="15" y="254"/>
                  </a:cubicBezTo>
                  <a:cubicBezTo>
                    <a:pt x="15" y="255"/>
                    <a:pt x="15" y="255"/>
                    <a:pt x="15" y="255"/>
                  </a:cubicBezTo>
                  <a:cubicBezTo>
                    <a:pt x="19" y="264"/>
                    <a:pt x="19" y="264"/>
                    <a:pt x="19" y="264"/>
                  </a:cubicBezTo>
                  <a:cubicBezTo>
                    <a:pt x="15" y="254"/>
                    <a:pt x="15" y="254"/>
                    <a:pt x="15" y="254"/>
                  </a:cubicBezTo>
                  <a:cubicBezTo>
                    <a:pt x="15" y="255"/>
                    <a:pt x="15" y="255"/>
                    <a:pt x="15" y="255"/>
                  </a:cubicBezTo>
                  <a:cubicBezTo>
                    <a:pt x="19" y="264"/>
                    <a:pt x="19" y="264"/>
                    <a:pt x="19" y="264"/>
                  </a:cubicBezTo>
                  <a:cubicBezTo>
                    <a:pt x="15" y="254"/>
                    <a:pt x="15" y="254"/>
                    <a:pt x="15" y="254"/>
                  </a:cubicBezTo>
                  <a:cubicBezTo>
                    <a:pt x="5" y="259"/>
                    <a:pt x="0" y="271"/>
                    <a:pt x="4" y="282"/>
                  </a:cubicBezTo>
                  <a:cubicBezTo>
                    <a:pt x="9" y="292"/>
                    <a:pt x="21" y="297"/>
                    <a:pt x="31" y="292"/>
                  </a:cubicBezTo>
                  <a:cubicBezTo>
                    <a:pt x="33" y="292"/>
                    <a:pt x="42" y="288"/>
                    <a:pt x="59" y="275"/>
                  </a:cubicBezTo>
                  <a:cubicBezTo>
                    <a:pt x="77" y="261"/>
                    <a:pt x="104" y="239"/>
                    <a:pt x="142" y="201"/>
                  </a:cubicBezTo>
                  <a:cubicBezTo>
                    <a:pt x="148" y="196"/>
                    <a:pt x="150" y="188"/>
                    <a:pt x="148" y="180"/>
                  </a:cubicBezTo>
                  <a:cubicBezTo>
                    <a:pt x="139" y="149"/>
                    <a:pt x="134" y="117"/>
                    <a:pt x="131" y="90"/>
                  </a:cubicBezTo>
                  <a:cubicBezTo>
                    <a:pt x="128" y="63"/>
                    <a:pt x="128" y="40"/>
                    <a:pt x="128" y="29"/>
                  </a:cubicBezTo>
                  <a:cubicBezTo>
                    <a:pt x="128" y="27"/>
                    <a:pt x="128" y="25"/>
                    <a:pt x="128" y="23"/>
                  </a:cubicBezTo>
                  <a:cubicBezTo>
                    <a:pt x="128" y="23"/>
                    <a:pt x="128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7" y="22"/>
                    <a:pt x="127" y="22"/>
                    <a:pt x="127" y="22"/>
                  </a:cubicBezTo>
                  <a:cubicBezTo>
                    <a:pt x="128" y="22"/>
                    <a:pt x="128" y="22"/>
                    <a:pt x="128" y="22"/>
                  </a:cubicBezTo>
                  <a:cubicBezTo>
                    <a:pt x="128" y="10"/>
                    <a:pt x="119" y="1"/>
                    <a:pt x="108" y="0"/>
                  </a:cubicBezTo>
                  <a:cubicBezTo>
                    <a:pt x="97" y="0"/>
                    <a:pt x="87" y="9"/>
                    <a:pt x="87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64"/>
            <p:cNvSpPr/>
            <p:nvPr/>
          </p:nvSpPr>
          <p:spPr bwMode="auto">
            <a:xfrm>
              <a:off x="5584825" y="6981825"/>
              <a:ext cx="171450" cy="307975"/>
            </a:xfrm>
            <a:custGeom>
              <a:avLst/>
              <a:gdLst>
                <a:gd name="T0" fmla="*/ 173 w 186"/>
                <a:gd name="T1" fmla="*/ 179 h 333"/>
                <a:gd name="T2" fmla="*/ 69 w 186"/>
                <a:gd name="T3" fmla="*/ 326 h 333"/>
                <a:gd name="T4" fmla="*/ 13 w 186"/>
                <a:gd name="T5" fmla="*/ 154 h 333"/>
                <a:gd name="T6" fmla="*/ 117 w 186"/>
                <a:gd name="T7" fmla="*/ 7 h 333"/>
                <a:gd name="T8" fmla="*/ 173 w 186"/>
                <a:gd name="T9" fmla="*/ 179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333">
                  <a:moveTo>
                    <a:pt x="173" y="179"/>
                  </a:moveTo>
                  <a:cubicBezTo>
                    <a:pt x="159" y="267"/>
                    <a:pt x="113" y="333"/>
                    <a:pt x="69" y="326"/>
                  </a:cubicBezTo>
                  <a:cubicBezTo>
                    <a:pt x="25" y="319"/>
                    <a:pt x="0" y="242"/>
                    <a:pt x="13" y="154"/>
                  </a:cubicBezTo>
                  <a:cubicBezTo>
                    <a:pt x="27" y="66"/>
                    <a:pt x="73" y="0"/>
                    <a:pt x="117" y="7"/>
                  </a:cubicBezTo>
                  <a:cubicBezTo>
                    <a:pt x="161" y="14"/>
                    <a:pt x="186" y="91"/>
                    <a:pt x="173" y="179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65"/>
            <p:cNvSpPr/>
            <p:nvPr/>
          </p:nvSpPr>
          <p:spPr bwMode="auto">
            <a:xfrm>
              <a:off x="5545137" y="6959600"/>
              <a:ext cx="138113" cy="334962"/>
            </a:xfrm>
            <a:custGeom>
              <a:avLst/>
              <a:gdLst>
                <a:gd name="T0" fmla="*/ 82 w 149"/>
                <a:gd name="T1" fmla="*/ 319 h 361"/>
                <a:gd name="T2" fmla="*/ 75 w 149"/>
                <a:gd name="T3" fmla="*/ 317 h 361"/>
                <a:gd name="T4" fmla="*/ 62 w 149"/>
                <a:gd name="T5" fmla="*/ 306 h 361"/>
                <a:gd name="T6" fmla="*/ 46 w 149"/>
                <a:gd name="T7" fmla="*/ 270 h 361"/>
                <a:gd name="T8" fmla="*/ 40 w 149"/>
                <a:gd name="T9" fmla="*/ 215 h 361"/>
                <a:gd name="T10" fmla="*/ 43 w 149"/>
                <a:gd name="T11" fmla="*/ 171 h 361"/>
                <a:gd name="T12" fmla="*/ 78 w 149"/>
                <a:gd name="T13" fmla="*/ 73 h 361"/>
                <a:gd name="T14" fmla="*/ 102 w 149"/>
                <a:gd name="T15" fmla="*/ 47 h 361"/>
                <a:gd name="T16" fmla="*/ 112 w 149"/>
                <a:gd name="T17" fmla="*/ 41 h 361"/>
                <a:gd name="T18" fmla="*/ 121 w 149"/>
                <a:gd name="T19" fmla="*/ 40 h 361"/>
                <a:gd name="T20" fmla="*/ 124 w 149"/>
                <a:gd name="T21" fmla="*/ 40 h 361"/>
                <a:gd name="T22" fmla="*/ 147 w 149"/>
                <a:gd name="T23" fmla="*/ 23 h 361"/>
                <a:gd name="T24" fmla="*/ 130 w 149"/>
                <a:gd name="T25" fmla="*/ 1 h 361"/>
                <a:gd name="T26" fmla="*/ 121 w 149"/>
                <a:gd name="T27" fmla="*/ 0 h 361"/>
                <a:gd name="T28" fmla="*/ 99 w 149"/>
                <a:gd name="T29" fmla="*/ 4 h 361"/>
                <a:gd name="T30" fmla="*/ 65 w 149"/>
                <a:gd name="T31" fmla="*/ 26 h 361"/>
                <a:gd name="T32" fmla="*/ 26 w 149"/>
                <a:gd name="T33" fmla="*/ 85 h 361"/>
                <a:gd name="T34" fmla="*/ 4 w 149"/>
                <a:gd name="T35" fmla="*/ 165 h 361"/>
                <a:gd name="T36" fmla="*/ 0 w 149"/>
                <a:gd name="T37" fmla="*/ 215 h 361"/>
                <a:gd name="T38" fmla="*/ 18 w 149"/>
                <a:gd name="T39" fmla="*/ 308 h 361"/>
                <a:gd name="T40" fmla="*/ 41 w 149"/>
                <a:gd name="T41" fmla="*/ 341 h 361"/>
                <a:gd name="T42" fmla="*/ 57 w 149"/>
                <a:gd name="T43" fmla="*/ 353 h 361"/>
                <a:gd name="T44" fmla="*/ 76 w 149"/>
                <a:gd name="T45" fmla="*/ 359 h 361"/>
                <a:gd name="T46" fmla="*/ 98 w 149"/>
                <a:gd name="T47" fmla="*/ 342 h 361"/>
                <a:gd name="T48" fmla="*/ 82 w 149"/>
                <a:gd name="T49" fmla="*/ 319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9" h="361">
                  <a:moveTo>
                    <a:pt x="82" y="319"/>
                  </a:moveTo>
                  <a:cubicBezTo>
                    <a:pt x="79" y="319"/>
                    <a:pt x="77" y="318"/>
                    <a:pt x="75" y="317"/>
                  </a:cubicBezTo>
                  <a:cubicBezTo>
                    <a:pt x="71" y="315"/>
                    <a:pt x="67" y="312"/>
                    <a:pt x="62" y="306"/>
                  </a:cubicBezTo>
                  <a:cubicBezTo>
                    <a:pt x="56" y="298"/>
                    <a:pt x="50" y="285"/>
                    <a:pt x="46" y="270"/>
                  </a:cubicBezTo>
                  <a:cubicBezTo>
                    <a:pt x="42" y="254"/>
                    <a:pt x="40" y="235"/>
                    <a:pt x="40" y="215"/>
                  </a:cubicBezTo>
                  <a:cubicBezTo>
                    <a:pt x="40" y="201"/>
                    <a:pt x="41" y="186"/>
                    <a:pt x="43" y="171"/>
                  </a:cubicBezTo>
                  <a:cubicBezTo>
                    <a:pt x="49" y="131"/>
                    <a:pt x="62" y="97"/>
                    <a:pt x="78" y="73"/>
                  </a:cubicBezTo>
                  <a:cubicBezTo>
                    <a:pt x="86" y="62"/>
                    <a:pt x="94" y="53"/>
                    <a:pt x="102" y="47"/>
                  </a:cubicBezTo>
                  <a:cubicBezTo>
                    <a:pt x="105" y="44"/>
                    <a:pt x="109" y="43"/>
                    <a:pt x="112" y="41"/>
                  </a:cubicBezTo>
                  <a:cubicBezTo>
                    <a:pt x="115" y="40"/>
                    <a:pt x="118" y="40"/>
                    <a:pt x="121" y="40"/>
                  </a:cubicBezTo>
                  <a:cubicBezTo>
                    <a:pt x="122" y="40"/>
                    <a:pt x="123" y="40"/>
                    <a:pt x="124" y="40"/>
                  </a:cubicBezTo>
                  <a:cubicBezTo>
                    <a:pt x="135" y="42"/>
                    <a:pt x="145" y="34"/>
                    <a:pt x="147" y="23"/>
                  </a:cubicBezTo>
                  <a:cubicBezTo>
                    <a:pt x="149" y="12"/>
                    <a:pt x="141" y="2"/>
                    <a:pt x="130" y="1"/>
                  </a:cubicBezTo>
                  <a:cubicBezTo>
                    <a:pt x="127" y="0"/>
                    <a:pt x="124" y="0"/>
                    <a:pt x="121" y="0"/>
                  </a:cubicBezTo>
                  <a:cubicBezTo>
                    <a:pt x="113" y="0"/>
                    <a:pt x="106" y="1"/>
                    <a:pt x="99" y="4"/>
                  </a:cubicBezTo>
                  <a:cubicBezTo>
                    <a:pt x="86" y="9"/>
                    <a:pt x="75" y="16"/>
                    <a:pt x="65" y="26"/>
                  </a:cubicBezTo>
                  <a:cubicBezTo>
                    <a:pt x="50" y="42"/>
                    <a:pt x="37" y="61"/>
                    <a:pt x="26" y="85"/>
                  </a:cubicBezTo>
                  <a:cubicBezTo>
                    <a:pt x="16" y="108"/>
                    <a:pt x="8" y="135"/>
                    <a:pt x="4" y="165"/>
                  </a:cubicBezTo>
                  <a:cubicBezTo>
                    <a:pt x="1" y="182"/>
                    <a:pt x="0" y="199"/>
                    <a:pt x="0" y="215"/>
                  </a:cubicBezTo>
                  <a:cubicBezTo>
                    <a:pt x="0" y="250"/>
                    <a:pt x="6" y="283"/>
                    <a:pt x="18" y="308"/>
                  </a:cubicBezTo>
                  <a:cubicBezTo>
                    <a:pt x="24" y="321"/>
                    <a:pt x="31" y="332"/>
                    <a:pt x="41" y="341"/>
                  </a:cubicBezTo>
                  <a:cubicBezTo>
                    <a:pt x="46" y="346"/>
                    <a:pt x="51" y="350"/>
                    <a:pt x="57" y="353"/>
                  </a:cubicBezTo>
                  <a:cubicBezTo>
                    <a:pt x="63" y="356"/>
                    <a:pt x="69" y="358"/>
                    <a:pt x="76" y="359"/>
                  </a:cubicBezTo>
                  <a:cubicBezTo>
                    <a:pt x="87" y="361"/>
                    <a:pt x="97" y="353"/>
                    <a:pt x="98" y="342"/>
                  </a:cubicBezTo>
                  <a:cubicBezTo>
                    <a:pt x="100" y="331"/>
                    <a:pt x="93" y="321"/>
                    <a:pt x="82" y="3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66"/>
            <p:cNvSpPr/>
            <p:nvPr/>
          </p:nvSpPr>
          <p:spPr bwMode="auto">
            <a:xfrm>
              <a:off x="6484937" y="7010400"/>
              <a:ext cx="122238" cy="336550"/>
            </a:xfrm>
            <a:custGeom>
              <a:avLst/>
              <a:gdLst>
                <a:gd name="T0" fmla="*/ 22 w 132"/>
                <a:gd name="T1" fmla="*/ 40 h 363"/>
                <a:gd name="T2" fmla="*/ 23 w 132"/>
                <a:gd name="T3" fmla="*/ 40 h 363"/>
                <a:gd name="T4" fmla="*/ 32 w 132"/>
                <a:gd name="T5" fmla="*/ 42 h 363"/>
                <a:gd name="T6" fmla="*/ 50 w 132"/>
                <a:gd name="T7" fmla="*/ 56 h 363"/>
                <a:gd name="T8" fmla="*/ 77 w 132"/>
                <a:gd name="T9" fmla="*/ 105 h 363"/>
                <a:gd name="T10" fmla="*/ 92 w 132"/>
                <a:gd name="T11" fmla="*/ 177 h 363"/>
                <a:gd name="T12" fmla="*/ 93 w 132"/>
                <a:gd name="T13" fmla="*/ 198 h 363"/>
                <a:gd name="T14" fmla="*/ 88 w 132"/>
                <a:gd name="T15" fmla="*/ 249 h 363"/>
                <a:gd name="T16" fmla="*/ 66 w 132"/>
                <a:gd name="T17" fmla="*/ 304 h 363"/>
                <a:gd name="T18" fmla="*/ 53 w 132"/>
                <a:gd name="T19" fmla="*/ 318 h 363"/>
                <a:gd name="T20" fmla="*/ 41 w 132"/>
                <a:gd name="T21" fmla="*/ 322 h 363"/>
                <a:gd name="T22" fmla="*/ 22 w 132"/>
                <a:gd name="T23" fmla="*/ 344 h 363"/>
                <a:gd name="T24" fmla="*/ 44 w 132"/>
                <a:gd name="T25" fmla="*/ 362 h 363"/>
                <a:gd name="T26" fmla="*/ 65 w 132"/>
                <a:gd name="T27" fmla="*/ 357 h 363"/>
                <a:gd name="T28" fmla="*/ 95 w 132"/>
                <a:gd name="T29" fmla="*/ 332 h 363"/>
                <a:gd name="T30" fmla="*/ 123 w 132"/>
                <a:gd name="T31" fmla="*/ 274 h 363"/>
                <a:gd name="T32" fmla="*/ 132 w 132"/>
                <a:gd name="T33" fmla="*/ 198 h 363"/>
                <a:gd name="T34" fmla="*/ 132 w 132"/>
                <a:gd name="T35" fmla="*/ 174 h 363"/>
                <a:gd name="T36" fmla="*/ 121 w 132"/>
                <a:gd name="T37" fmla="*/ 109 h 363"/>
                <a:gd name="T38" fmla="*/ 84 w 132"/>
                <a:gd name="T39" fmla="*/ 34 h 363"/>
                <a:gd name="T40" fmla="*/ 57 w 132"/>
                <a:gd name="T41" fmla="*/ 10 h 363"/>
                <a:gd name="T42" fmla="*/ 23 w 132"/>
                <a:gd name="T43" fmla="*/ 0 h 363"/>
                <a:gd name="T44" fmla="*/ 19 w 132"/>
                <a:gd name="T45" fmla="*/ 0 h 363"/>
                <a:gd name="T46" fmla="*/ 1 w 132"/>
                <a:gd name="T47" fmla="*/ 22 h 363"/>
                <a:gd name="T48" fmla="*/ 22 w 132"/>
                <a:gd name="T49" fmla="*/ 4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2" h="363">
                  <a:moveTo>
                    <a:pt x="22" y="40"/>
                  </a:moveTo>
                  <a:cubicBezTo>
                    <a:pt x="22" y="40"/>
                    <a:pt x="23" y="40"/>
                    <a:pt x="23" y="40"/>
                  </a:cubicBezTo>
                  <a:cubicBezTo>
                    <a:pt x="26" y="40"/>
                    <a:pt x="29" y="41"/>
                    <a:pt x="32" y="42"/>
                  </a:cubicBezTo>
                  <a:cubicBezTo>
                    <a:pt x="37" y="44"/>
                    <a:pt x="44" y="49"/>
                    <a:pt x="50" y="56"/>
                  </a:cubicBezTo>
                  <a:cubicBezTo>
                    <a:pt x="60" y="67"/>
                    <a:pt x="70" y="84"/>
                    <a:pt x="77" y="105"/>
                  </a:cubicBezTo>
                  <a:cubicBezTo>
                    <a:pt x="85" y="125"/>
                    <a:pt x="90" y="150"/>
                    <a:pt x="92" y="177"/>
                  </a:cubicBezTo>
                  <a:cubicBezTo>
                    <a:pt x="92" y="184"/>
                    <a:pt x="93" y="191"/>
                    <a:pt x="93" y="198"/>
                  </a:cubicBezTo>
                  <a:cubicBezTo>
                    <a:pt x="93" y="216"/>
                    <a:pt x="91" y="234"/>
                    <a:pt x="88" y="249"/>
                  </a:cubicBezTo>
                  <a:cubicBezTo>
                    <a:pt x="83" y="273"/>
                    <a:pt x="75" y="292"/>
                    <a:pt x="66" y="304"/>
                  </a:cubicBezTo>
                  <a:cubicBezTo>
                    <a:pt x="62" y="311"/>
                    <a:pt x="57" y="315"/>
                    <a:pt x="53" y="318"/>
                  </a:cubicBezTo>
                  <a:cubicBezTo>
                    <a:pt x="49" y="321"/>
                    <a:pt x="45" y="322"/>
                    <a:pt x="41" y="322"/>
                  </a:cubicBezTo>
                  <a:cubicBezTo>
                    <a:pt x="30" y="323"/>
                    <a:pt x="22" y="333"/>
                    <a:pt x="22" y="344"/>
                  </a:cubicBezTo>
                  <a:cubicBezTo>
                    <a:pt x="23" y="355"/>
                    <a:pt x="33" y="363"/>
                    <a:pt x="44" y="362"/>
                  </a:cubicBezTo>
                  <a:cubicBezTo>
                    <a:pt x="51" y="362"/>
                    <a:pt x="58" y="360"/>
                    <a:pt x="65" y="357"/>
                  </a:cubicBezTo>
                  <a:cubicBezTo>
                    <a:pt x="77" y="351"/>
                    <a:pt x="87" y="343"/>
                    <a:pt x="95" y="332"/>
                  </a:cubicBezTo>
                  <a:cubicBezTo>
                    <a:pt x="107" y="317"/>
                    <a:pt x="117" y="297"/>
                    <a:pt x="123" y="274"/>
                  </a:cubicBezTo>
                  <a:cubicBezTo>
                    <a:pt x="129" y="251"/>
                    <a:pt x="132" y="225"/>
                    <a:pt x="132" y="198"/>
                  </a:cubicBezTo>
                  <a:cubicBezTo>
                    <a:pt x="132" y="190"/>
                    <a:pt x="132" y="182"/>
                    <a:pt x="132" y="174"/>
                  </a:cubicBezTo>
                  <a:cubicBezTo>
                    <a:pt x="130" y="151"/>
                    <a:pt x="126" y="130"/>
                    <a:pt x="121" y="109"/>
                  </a:cubicBezTo>
                  <a:cubicBezTo>
                    <a:pt x="112" y="79"/>
                    <a:pt x="100" y="53"/>
                    <a:pt x="84" y="34"/>
                  </a:cubicBezTo>
                  <a:cubicBezTo>
                    <a:pt x="76" y="24"/>
                    <a:pt x="67" y="16"/>
                    <a:pt x="57" y="10"/>
                  </a:cubicBezTo>
                  <a:cubicBezTo>
                    <a:pt x="47" y="4"/>
                    <a:pt x="35" y="0"/>
                    <a:pt x="23" y="0"/>
                  </a:cubicBezTo>
                  <a:cubicBezTo>
                    <a:pt x="22" y="0"/>
                    <a:pt x="20" y="0"/>
                    <a:pt x="19" y="0"/>
                  </a:cubicBezTo>
                  <a:cubicBezTo>
                    <a:pt x="8" y="1"/>
                    <a:pt x="0" y="11"/>
                    <a:pt x="1" y="22"/>
                  </a:cubicBezTo>
                  <a:cubicBezTo>
                    <a:pt x="1" y="33"/>
                    <a:pt x="11" y="41"/>
                    <a:pt x="2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67"/>
            <p:cNvSpPr/>
            <p:nvPr/>
          </p:nvSpPr>
          <p:spPr bwMode="auto">
            <a:xfrm>
              <a:off x="6388100" y="6769100"/>
              <a:ext cx="38100" cy="149225"/>
            </a:xfrm>
            <a:custGeom>
              <a:avLst/>
              <a:gdLst>
                <a:gd name="T0" fmla="*/ 0 w 41"/>
                <a:gd name="T1" fmla="*/ 129 h 162"/>
                <a:gd name="T2" fmla="*/ 0 w 41"/>
                <a:gd name="T3" fmla="*/ 142 h 162"/>
                <a:gd name="T4" fmla="*/ 0 w 41"/>
                <a:gd name="T5" fmla="*/ 146 h 162"/>
                <a:gd name="T6" fmla="*/ 1 w 41"/>
                <a:gd name="T7" fmla="*/ 149 h 162"/>
                <a:gd name="T8" fmla="*/ 10 w 41"/>
                <a:gd name="T9" fmla="*/ 159 h 162"/>
                <a:gd name="T10" fmla="*/ 20 w 41"/>
                <a:gd name="T11" fmla="*/ 162 h 162"/>
                <a:gd name="T12" fmla="*/ 31 w 41"/>
                <a:gd name="T13" fmla="*/ 158 h 162"/>
                <a:gd name="T14" fmla="*/ 38 w 41"/>
                <a:gd name="T15" fmla="*/ 149 h 162"/>
                <a:gd name="T16" fmla="*/ 39 w 41"/>
                <a:gd name="T17" fmla="*/ 145 h 162"/>
                <a:gd name="T18" fmla="*/ 0 w 41"/>
                <a:gd name="T19" fmla="*/ 138 h 162"/>
                <a:gd name="T20" fmla="*/ 0 w 41"/>
                <a:gd name="T21" fmla="*/ 137 h 162"/>
                <a:gd name="T22" fmla="*/ 19 w 41"/>
                <a:gd name="T23" fmla="*/ 142 h 162"/>
                <a:gd name="T24" fmla="*/ 19 w 41"/>
                <a:gd name="T25" fmla="*/ 142 h 162"/>
                <a:gd name="T26" fmla="*/ 0 w 41"/>
                <a:gd name="T27" fmla="*/ 137 h 162"/>
                <a:gd name="T28" fmla="*/ 1 w 41"/>
                <a:gd name="T29" fmla="*/ 136 h 162"/>
                <a:gd name="T30" fmla="*/ 1 w 41"/>
                <a:gd name="T31" fmla="*/ 135 h 162"/>
                <a:gd name="T32" fmla="*/ 20 w 41"/>
                <a:gd name="T33" fmla="*/ 142 h 162"/>
                <a:gd name="T34" fmla="*/ 20 w 41"/>
                <a:gd name="T35" fmla="*/ 142 h 162"/>
                <a:gd name="T36" fmla="*/ 1 w 41"/>
                <a:gd name="T37" fmla="*/ 135 h 162"/>
                <a:gd name="T38" fmla="*/ 4 w 41"/>
                <a:gd name="T39" fmla="*/ 130 h 162"/>
                <a:gd name="T40" fmla="*/ 9 w 41"/>
                <a:gd name="T41" fmla="*/ 125 h 162"/>
                <a:gd name="T42" fmla="*/ 20 w 41"/>
                <a:gd name="T43" fmla="*/ 142 h 162"/>
                <a:gd name="T44" fmla="*/ 20 w 41"/>
                <a:gd name="T45" fmla="*/ 142 h 162"/>
                <a:gd name="T46" fmla="*/ 9 w 41"/>
                <a:gd name="T47" fmla="*/ 125 h 162"/>
                <a:gd name="T48" fmla="*/ 14 w 41"/>
                <a:gd name="T49" fmla="*/ 123 h 162"/>
                <a:gd name="T50" fmla="*/ 20 w 41"/>
                <a:gd name="T51" fmla="*/ 122 h 162"/>
                <a:gd name="T52" fmla="*/ 20 w 41"/>
                <a:gd name="T53" fmla="*/ 142 h 162"/>
                <a:gd name="T54" fmla="*/ 20 w 41"/>
                <a:gd name="T55" fmla="*/ 142 h 162"/>
                <a:gd name="T56" fmla="*/ 20 w 41"/>
                <a:gd name="T57" fmla="*/ 122 h 162"/>
                <a:gd name="T58" fmla="*/ 29 w 41"/>
                <a:gd name="T59" fmla="*/ 124 h 162"/>
                <a:gd name="T60" fmla="*/ 34 w 41"/>
                <a:gd name="T61" fmla="*/ 128 h 162"/>
                <a:gd name="T62" fmla="*/ 20 w 41"/>
                <a:gd name="T63" fmla="*/ 142 h 162"/>
                <a:gd name="T64" fmla="*/ 20 w 41"/>
                <a:gd name="T65" fmla="*/ 142 h 162"/>
                <a:gd name="T66" fmla="*/ 34 w 41"/>
                <a:gd name="T67" fmla="*/ 128 h 162"/>
                <a:gd name="T68" fmla="*/ 38 w 41"/>
                <a:gd name="T69" fmla="*/ 134 h 162"/>
                <a:gd name="T70" fmla="*/ 39 w 41"/>
                <a:gd name="T71" fmla="*/ 136 h 162"/>
                <a:gd name="T72" fmla="*/ 20 w 41"/>
                <a:gd name="T73" fmla="*/ 142 h 162"/>
                <a:gd name="T74" fmla="*/ 20 w 41"/>
                <a:gd name="T75" fmla="*/ 142 h 162"/>
                <a:gd name="T76" fmla="*/ 39 w 41"/>
                <a:gd name="T77" fmla="*/ 136 h 162"/>
                <a:gd name="T78" fmla="*/ 39 w 41"/>
                <a:gd name="T79" fmla="*/ 138 h 162"/>
                <a:gd name="T80" fmla="*/ 40 w 41"/>
                <a:gd name="T81" fmla="*/ 140 h 162"/>
                <a:gd name="T82" fmla="*/ 22 w 41"/>
                <a:gd name="T83" fmla="*/ 142 h 162"/>
                <a:gd name="T84" fmla="*/ 28 w 41"/>
                <a:gd name="T85" fmla="*/ 141 h 162"/>
                <a:gd name="T86" fmla="*/ 40 w 41"/>
                <a:gd name="T87" fmla="*/ 140 h 162"/>
                <a:gd name="T88" fmla="*/ 40 w 41"/>
                <a:gd name="T89" fmla="*/ 140 h 162"/>
                <a:gd name="T90" fmla="*/ 40 w 41"/>
                <a:gd name="T91" fmla="*/ 140 h 162"/>
                <a:gd name="T92" fmla="*/ 36 w 41"/>
                <a:gd name="T93" fmla="*/ 140 h 162"/>
                <a:gd name="T94" fmla="*/ 40 w 41"/>
                <a:gd name="T95" fmla="*/ 139 h 162"/>
                <a:gd name="T96" fmla="*/ 40 w 41"/>
                <a:gd name="T97" fmla="*/ 63 h 162"/>
                <a:gd name="T98" fmla="*/ 40 w 41"/>
                <a:gd name="T99" fmla="*/ 20 h 162"/>
                <a:gd name="T100" fmla="*/ 1 w 41"/>
                <a:gd name="T101" fmla="*/ 2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" h="162">
                  <a:moveTo>
                    <a:pt x="1" y="20"/>
                  </a:moveTo>
                  <a:cubicBezTo>
                    <a:pt x="1" y="20"/>
                    <a:pt x="0" y="97"/>
                    <a:pt x="0" y="129"/>
                  </a:cubicBezTo>
                  <a:cubicBezTo>
                    <a:pt x="0" y="133"/>
                    <a:pt x="0" y="136"/>
                    <a:pt x="0" y="139"/>
                  </a:cubicBezTo>
                  <a:cubicBezTo>
                    <a:pt x="0" y="140"/>
                    <a:pt x="0" y="141"/>
                    <a:pt x="0" y="142"/>
                  </a:cubicBezTo>
                  <a:cubicBezTo>
                    <a:pt x="0" y="142"/>
                    <a:pt x="0" y="143"/>
                    <a:pt x="0" y="144"/>
                  </a:cubicBezTo>
                  <a:cubicBezTo>
                    <a:pt x="0" y="144"/>
                    <a:pt x="0" y="145"/>
                    <a:pt x="0" y="146"/>
                  </a:cubicBezTo>
                  <a:cubicBezTo>
                    <a:pt x="0" y="147"/>
                    <a:pt x="0" y="147"/>
                    <a:pt x="1" y="148"/>
                  </a:cubicBezTo>
                  <a:cubicBezTo>
                    <a:pt x="1" y="148"/>
                    <a:pt x="1" y="149"/>
                    <a:pt x="1" y="149"/>
                  </a:cubicBezTo>
                  <a:cubicBezTo>
                    <a:pt x="2" y="151"/>
                    <a:pt x="2" y="152"/>
                    <a:pt x="4" y="155"/>
                  </a:cubicBezTo>
                  <a:cubicBezTo>
                    <a:pt x="5" y="156"/>
                    <a:pt x="7" y="158"/>
                    <a:pt x="10" y="159"/>
                  </a:cubicBezTo>
                  <a:cubicBezTo>
                    <a:pt x="11" y="160"/>
                    <a:pt x="12" y="161"/>
                    <a:pt x="14" y="161"/>
                  </a:cubicBezTo>
                  <a:cubicBezTo>
                    <a:pt x="16" y="162"/>
                    <a:pt x="18" y="162"/>
                    <a:pt x="20" y="162"/>
                  </a:cubicBezTo>
                  <a:cubicBezTo>
                    <a:pt x="22" y="162"/>
                    <a:pt x="25" y="161"/>
                    <a:pt x="27" y="161"/>
                  </a:cubicBezTo>
                  <a:cubicBezTo>
                    <a:pt x="28" y="160"/>
                    <a:pt x="30" y="159"/>
                    <a:pt x="31" y="158"/>
                  </a:cubicBezTo>
                  <a:cubicBezTo>
                    <a:pt x="34" y="157"/>
                    <a:pt x="35" y="155"/>
                    <a:pt x="36" y="154"/>
                  </a:cubicBezTo>
                  <a:cubicBezTo>
                    <a:pt x="37" y="152"/>
                    <a:pt x="38" y="150"/>
                    <a:pt x="38" y="149"/>
                  </a:cubicBezTo>
                  <a:cubicBezTo>
                    <a:pt x="39" y="148"/>
                    <a:pt x="39" y="147"/>
                    <a:pt x="39" y="147"/>
                  </a:cubicBezTo>
                  <a:cubicBezTo>
                    <a:pt x="39" y="146"/>
                    <a:pt x="39" y="146"/>
                    <a:pt x="39" y="145"/>
                  </a:cubicBezTo>
                  <a:cubicBezTo>
                    <a:pt x="41" y="135"/>
                    <a:pt x="34" y="124"/>
                    <a:pt x="23" y="122"/>
                  </a:cubicBezTo>
                  <a:cubicBezTo>
                    <a:pt x="12" y="120"/>
                    <a:pt x="2" y="127"/>
                    <a:pt x="0" y="138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0" y="138"/>
                    <a:pt x="0" y="138"/>
                    <a:pt x="0" y="138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0" y="137"/>
                    <a:pt x="0" y="137"/>
                    <a:pt x="0" y="137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1" y="137"/>
                    <a:pt x="0" y="137"/>
                    <a:pt x="0" y="137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" y="136"/>
                    <a:pt x="1" y="136"/>
                    <a:pt x="1" y="136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1" y="135"/>
                    <a:pt x="1" y="136"/>
                    <a:pt x="1" y="136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1" y="135"/>
                    <a:pt x="1" y="135"/>
                    <a:pt x="1" y="135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2" y="132"/>
                    <a:pt x="2" y="133"/>
                    <a:pt x="1" y="135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7" y="127"/>
                    <a:pt x="5" y="128"/>
                    <a:pt x="4" y="130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12" y="123"/>
                    <a:pt x="11" y="124"/>
                    <a:pt x="9" y="125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14" y="123"/>
                    <a:pt x="14" y="123"/>
                    <a:pt x="14" y="123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18" y="122"/>
                    <a:pt x="16" y="122"/>
                    <a:pt x="14" y="123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7" y="123"/>
                    <a:pt x="23" y="122"/>
                    <a:pt x="20" y="122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33" y="127"/>
                    <a:pt x="32" y="126"/>
                    <a:pt x="29" y="12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4" y="128"/>
                    <a:pt x="34" y="128"/>
                    <a:pt x="34" y="128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37" y="132"/>
                    <a:pt x="36" y="131"/>
                    <a:pt x="34" y="128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39" y="135"/>
                    <a:pt x="38" y="135"/>
                    <a:pt x="38" y="134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9" y="136"/>
                    <a:pt x="39" y="136"/>
                    <a:pt x="39" y="136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39" y="138"/>
                    <a:pt x="39" y="137"/>
                    <a:pt x="39" y="136"/>
                  </a:cubicBezTo>
                  <a:cubicBezTo>
                    <a:pt x="20" y="142"/>
                    <a:pt x="20" y="142"/>
                    <a:pt x="20" y="142"/>
                  </a:cubicBezTo>
                  <a:cubicBezTo>
                    <a:pt x="39" y="138"/>
                    <a:pt x="39" y="138"/>
                    <a:pt x="39" y="138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9" y="140"/>
                    <a:pt x="39" y="139"/>
                    <a:pt x="39" y="138"/>
                  </a:cubicBezTo>
                  <a:cubicBezTo>
                    <a:pt x="22" y="142"/>
                    <a:pt x="22" y="142"/>
                    <a:pt x="22" y="142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36" y="140"/>
                    <a:pt x="36" y="140"/>
                    <a:pt x="36" y="140"/>
                  </a:cubicBezTo>
                  <a:cubicBezTo>
                    <a:pt x="40" y="140"/>
                    <a:pt x="40" y="140"/>
                    <a:pt x="40" y="140"/>
                  </a:cubicBezTo>
                  <a:cubicBezTo>
                    <a:pt x="40" y="140"/>
                    <a:pt x="40" y="140"/>
                    <a:pt x="40" y="139"/>
                  </a:cubicBezTo>
                  <a:cubicBezTo>
                    <a:pt x="39" y="137"/>
                    <a:pt x="39" y="134"/>
                    <a:pt x="39" y="129"/>
                  </a:cubicBezTo>
                  <a:cubicBezTo>
                    <a:pt x="39" y="113"/>
                    <a:pt x="40" y="86"/>
                    <a:pt x="40" y="63"/>
                  </a:cubicBezTo>
                  <a:cubicBezTo>
                    <a:pt x="40" y="51"/>
                    <a:pt x="40" y="41"/>
                    <a:pt x="40" y="33"/>
                  </a:cubicBezTo>
                  <a:cubicBezTo>
                    <a:pt x="40" y="25"/>
                    <a:pt x="40" y="20"/>
                    <a:pt x="40" y="20"/>
                  </a:cubicBezTo>
                  <a:cubicBezTo>
                    <a:pt x="40" y="9"/>
                    <a:pt x="32" y="0"/>
                    <a:pt x="21" y="0"/>
                  </a:cubicBezTo>
                  <a:cubicBezTo>
                    <a:pt x="10" y="0"/>
                    <a:pt x="1" y="9"/>
                    <a:pt x="1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68"/>
            <p:cNvSpPr/>
            <p:nvPr/>
          </p:nvSpPr>
          <p:spPr bwMode="auto">
            <a:xfrm>
              <a:off x="6400800" y="6945313"/>
              <a:ext cx="66675" cy="63500"/>
            </a:xfrm>
            <a:custGeom>
              <a:avLst/>
              <a:gdLst>
                <a:gd name="T0" fmla="*/ 23 w 72"/>
                <a:gd name="T1" fmla="*/ 50 h 70"/>
                <a:gd name="T2" fmla="*/ 38 w 72"/>
                <a:gd name="T3" fmla="*/ 64 h 70"/>
                <a:gd name="T4" fmla="*/ 42 w 72"/>
                <a:gd name="T5" fmla="*/ 67 h 70"/>
                <a:gd name="T6" fmla="*/ 47 w 72"/>
                <a:gd name="T7" fmla="*/ 69 h 70"/>
                <a:gd name="T8" fmla="*/ 59 w 72"/>
                <a:gd name="T9" fmla="*/ 69 h 70"/>
                <a:gd name="T10" fmla="*/ 71 w 72"/>
                <a:gd name="T11" fmla="*/ 57 h 70"/>
                <a:gd name="T12" fmla="*/ 72 w 72"/>
                <a:gd name="T13" fmla="*/ 45 h 70"/>
                <a:gd name="T14" fmla="*/ 45 w 72"/>
                <a:gd name="T15" fmla="*/ 31 h 70"/>
                <a:gd name="T16" fmla="*/ 52 w 72"/>
                <a:gd name="T17" fmla="*/ 50 h 70"/>
                <a:gd name="T18" fmla="*/ 33 w 72"/>
                <a:gd name="T19" fmla="*/ 57 h 70"/>
                <a:gd name="T20" fmla="*/ 33 w 72"/>
                <a:gd name="T21" fmla="*/ 54 h 70"/>
                <a:gd name="T22" fmla="*/ 32 w 72"/>
                <a:gd name="T23" fmla="*/ 50 h 70"/>
                <a:gd name="T24" fmla="*/ 52 w 72"/>
                <a:gd name="T25" fmla="*/ 50 h 70"/>
                <a:gd name="T26" fmla="*/ 52 w 72"/>
                <a:gd name="T27" fmla="*/ 50 h 70"/>
                <a:gd name="T28" fmla="*/ 32 w 72"/>
                <a:gd name="T29" fmla="*/ 50 h 70"/>
                <a:gd name="T30" fmla="*/ 33 w 72"/>
                <a:gd name="T31" fmla="*/ 43 h 70"/>
                <a:gd name="T32" fmla="*/ 36 w 72"/>
                <a:gd name="T33" fmla="*/ 38 h 70"/>
                <a:gd name="T34" fmla="*/ 52 w 72"/>
                <a:gd name="T35" fmla="*/ 50 h 70"/>
                <a:gd name="T36" fmla="*/ 52 w 72"/>
                <a:gd name="T37" fmla="*/ 50 h 70"/>
                <a:gd name="T38" fmla="*/ 36 w 72"/>
                <a:gd name="T39" fmla="*/ 38 h 70"/>
                <a:gd name="T40" fmla="*/ 45 w 72"/>
                <a:gd name="T41" fmla="*/ 31 h 70"/>
                <a:gd name="T42" fmla="*/ 52 w 72"/>
                <a:gd name="T43" fmla="*/ 30 h 70"/>
                <a:gd name="T44" fmla="*/ 52 w 72"/>
                <a:gd name="T45" fmla="*/ 50 h 70"/>
                <a:gd name="T46" fmla="*/ 52 w 72"/>
                <a:gd name="T47" fmla="*/ 50 h 70"/>
                <a:gd name="T48" fmla="*/ 52 w 72"/>
                <a:gd name="T49" fmla="*/ 30 h 70"/>
                <a:gd name="T50" fmla="*/ 58 w 72"/>
                <a:gd name="T51" fmla="*/ 31 h 70"/>
                <a:gd name="T52" fmla="*/ 62 w 72"/>
                <a:gd name="T53" fmla="*/ 32 h 70"/>
                <a:gd name="T54" fmla="*/ 52 w 72"/>
                <a:gd name="T55" fmla="*/ 49 h 70"/>
                <a:gd name="T56" fmla="*/ 53 w 72"/>
                <a:gd name="T57" fmla="*/ 47 h 70"/>
                <a:gd name="T58" fmla="*/ 62 w 72"/>
                <a:gd name="T59" fmla="*/ 32 h 70"/>
                <a:gd name="T60" fmla="*/ 63 w 72"/>
                <a:gd name="T61" fmla="*/ 33 h 70"/>
                <a:gd name="T62" fmla="*/ 64 w 72"/>
                <a:gd name="T63" fmla="*/ 34 h 70"/>
                <a:gd name="T64" fmla="*/ 59 w 72"/>
                <a:gd name="T65" fmla="*/ 40 h 70"/>
                <a:gd name="T66" fmla="*/ 62 w 72"/>
                <a:gd name="T67" fmla="*/ 32 h 70"/>
                <a:gd name="T68" fmla="*/ 42 w 72"/>
                <a:gd name="T69" fmla="*/ 13 h 70"/>
                <a:gd name="T70" fmla="*/ 36 w 72"/>
                <a:gd name="T71" fmla="*/ 7 h 70"/>
                <a:gd name="T72" fmla="*/ 8 w 72"/>
                <a:gd name="T73" fmla="*/ 3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" h="70">
                  <a:moveTo>
                    <a:pt x="8" y="36"/>
                  </a:moveTo>
                  <a:cubicBezTo>
                    <a:pt x="8" y="36"/>
                    <a:pt x="15" y="43"/>
                    <a:pt x="23" y="50"/>
                  </a:cubicBezTo>
                  <a:cubicBezTo>
                    <a:pt x="27" y="54"/>
                    <a:pt x="31" y="57"/>
                    <a:pt x="34" y="60"/>
                  </a:cubicBezTo>
                  <a:cubicBezTo>
                    <a:pt x="35" y="62"/>
                    <a:pt x="36" y="63"/>
                    <a:pt x="38" y="64"/>
                  </a:cubicBezTo>
                  <a:cubicBezTo>
                    <a:pt x="38" y="64"/>
                    <a:pt x="39" y="65"/>
                    <a:pt x="40" y="65"/>
                  </a:cubicBezTo>
                  <a:cubicBezTo>
                    <a:pt x="40" y="66"/>
                    <a:pt x="41" y="66"/>
                    <a:pt x="42" y="67"/>
                  </a:cubicBezTo>
                  <a:cubicBezTo>
                    <a:pt x="42" y="67"/>
                    <a:pt x="43" y="67"/>
                    <a:pt x="44" y="68"/>
                  </a:cubicBezTo>
                  <a:cubicBezTo>
                    <a:pt x="45" y="68"/>
                    <a:pt x="45" y="68"/>
                    <a:pt x="47" y="69"/>
                  </a:cubicBezTo>
                  <a:cubicBezTo>
                    <a:pt x="48" y="69"/>
                    <a:pt x="49" y="70"/>
                    <a:pt x="52" y="70"/>
                  </a:cubicBezTo>
                  <a:cubicBezTo>
                    <a:pt x="54" y="70"/>
                    <a:pt x="56" y="69"/>
                    <a:pt x="59" y="69"/>
                  </a:cubicBezTo>
                  <a:cubicBezTo>
                    <a:pt x="61" y="68"/>
                    <a:pt x="63" y="67"/>
                    <a:pt x="65" y="65"/>
                  </a:cubicBezTo>
                  <a:cubicBezTo>
                    <a:pt x="67" y="63"/>
                    <a:pt x="70" y="60"/>
                    <a:pt x="71" y="57"/>
                  </a:cubicBezTo>
                  <a:cubicBezTo>
                    <a:pt x="72" y="54"/>
                    <a:pt x="72" y="52"/>
                    <a:pt x="72" y="50"/>
                  </a:cubicBezTo>
                  <a:cubicBezTo>
                    <a:pt x="72" y="47"/>
                    <a:pt x="72" y="46"/>
                    <a:pt x="72" y="45"/>
                  </a:cubicBezTo>
                  <a:cubicBezTo>
                    <a:pt x="71" y="44"/>
                    <a:pt x="71" y="43"/>
                    <a:pt x="71" y="43"/>
                  </a:cubicBezTo>
                  <a:cubicBezTo>
                    <a:pt x="67" y="32"/>
                    <a:pt x="56" y="27"/>
                    <a:pt x="45" y="31"/>
                  </a:cubicBezTo>
                  <a:cubicBezTo>
                    <a:pt x="35" y="35"/>
                    <a:pt x="30" y="46"/>
                    <a:pt x="33" y="57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33" y="55"/>
                    <a:pt x="33" y="56"/>
                    <a:pt x="33" y="57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3" y="54"/>
                    <a:pt x="33" y="54"/>
                    <a:pt x="33" y="54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32" y="52"/>
                    <a:pt x="33" y="53"/>
                    <a:pt x="33" y="54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2" y="46"/>
                    <a:pt x="32" y="48"/>
                    <a:pt x="32" y="5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9"/>
                    <a:pt x="34" y="42"/>
                    <a:pt x="33" y="43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2" y="32"/>
                    <a:pt x="39" y="35"/>
                    <a:pt x="36" y="38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30"/>
                    <a:pt x="48" y="30"/>
                    <a:pt x="45" y="31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7" y="30"/>
                    <a:pt x="55" y="30"/>
                    <a:pt x="52" y="30"/>
                  </a:cubicBezTo>
                  <a:cubicBezTo>
                    <a:pt x="52" y="50"/>
                    <a:pt x="52" y="50"/>
                    <a:pt x="52" y="50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61" y="32"/>
                    <a:pt x="60" y="31"/>
                    <a:pt x="58" y="31"/>
                  </a:cubicBezTo>
                  <a:cubicBezTo>
                    <a:pt x="52" y="49"/>
                    <a:pt x="52" y="49"/>
                    <a:pt x="52" y="49"/>
                  </a:cubicBezTo>
                  <a:cubicBezTo>
                    <a:pt x="62" y="32"/>
                    <a:pt x="62" y="32"/>
                    <a:pt x="62" y="32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63" y="33"/>
                    <a:pt x="63" y="33"/>
                    <a:pt x="62" y="32"/>
                  </a:cubicBezTo>
                  <a:cubicBezTo>
                    <a:pt x="53" y="47"/>
                    <a:pt x="53" y="47"/>
                    <a:pt x="53" y="47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3" y="33"/>
                    <a:pt x="63" y="33"/>
                    <a:pt x="63" y="33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64" y="34"/>
                    <a:pt x="64" y="34"/>
                    <a:pt x="64" y="34"/>
                  </a:cubicBezTo>
                  <a:cubicBezTo>
                    <a:pt x="64" y="34"/>
                    <a:pt x="63" y="33"/>
                    <a:pt x="62" y="32"/>
                  </a:cubicBezTo>
                  <a:cubicBezTo>
                    <a:pt x="60" y="30"/>
                    <a:pt x="58" y="28"/>
                    <a:pt x="55" y="25"/>
                  </a:cubicBezTo>
                  <a:cubicBezTo>
                    <a:pt x="50" y="21"/>
                    <a:pt x="46" y="17"/>
                    <a:pt x="42" y="13"/>
                  </a:cubicBezTo>
                  <a:cubicBezTo>
                    <a:pt x="40" y="12"/>
                    <a:pt x="39" y="10"/>
                    <a:pt x="37" y="9"/>
                  </a:cubicBezTo>
                  <a:cubicBezTo>
                    <a:pt x="36" y="8"/>
                    <a:pt x="36" y="7"/>
                    <a:pt x="36" y="7"/>
                  </a:cubicBezTo>
                  <a:cubicBezTo>
                    <a:pt x="28" y="0"/>
                    <a:pt x="15" y="0"/>
                    <a:pt x="7" y="8"/>
                  </a:cubicBezTo>
                  <a:cubicBezTo>
                    <a:pt x="0" y="16"/>
                    <a:pt x="0" y="29"/>
                    <a:pt x="8" y="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72" name="Oval 69"/>
          <p:cNvSpPr>
            <a:spLocks noChangeArrowheads="1"/>
          </p:cNvSpPr>
          <p:nvPr/>
        </p:nvSpPr>
        <p:spPr bwMode="auto">
          <a:xfrm>
            <a:off x="5214938" y="1289052"/>
            <a:ext cx="1479550" cy="1479551"/>
          </a:xfrm>
          <a:prstGeom prst="ellipse">
            <a:avLst/>
          </a:prstGeom>
          <a:solidFill>
            <a:srgbClr val="E1B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3" name="Freeform 70"/>
          <p:cNvSpPr>
            <a:spLocks noEditPoints="1"/>
          </p:cNvSpPr>
          <p:nvPr/>
        </p:nvSpPr>
        <p:spPr bwMode="auto">
          <a:xfrm>
            <a:off x="5186363" y="1260475"/>
            <a:ext cx="1536700" cy="1536700"/>
          </a:xfrm>
          <a:custGeom>
            <a:avLst/>
            <a:gdLst>
              <a:gd name="T0" fmla="*/ 832 w 1664"/>
              <a:gd name="T1" fmla="*/ 1632 h 1664"/>
              <a:gd name="T2" fmla="*/ 32 w 1664"/>
              <a:gd name="T3" fmla="*/ 832 h 1664"/>
              <a:gd name="T4" fmla="*/ 832 w 1664"/>
              <a:gd name="T5" fmla="*/ 32 h 1664"/>
              <a:gd name="T6" fmla="*/ 1632 w 1664"/>
              <a:gd name="T7" fmla="*/ 832 h 1664"/>
              <a:gd name="T8" fmla="*/ 832 w 1664"/>
              <a:gd name="T9" fmla="*/ 1632 h 1664"/>
              <a:gd name="T10" fmla="*/ 832 w 1664"/>
              <a:gd name="T11" fmla="*/ 0 h 1664"/>
              <a:gd name="T12" fmla="*/ 0 w 1664"/>
              <a:gd name="T13" fmla="*/ 832 h 1664"/>
              <a:gd name="T14" fmla="*/ 832 w 1664"/>
              <a:gd name="T15" fmla="*/ 1664 h 1664"/>
              <a:gd name="T16" fmla="*/ 1664 w 1664"/>
              <a:gd name="T17" fmla="*/ 832 h 1664"/>
              <a:gd name="T18" fmla="*/ 832 w 1664"/>
              <a:gd name="T19" fmla="*/ 0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4" h="1664">
                <a:moveTo>
                  <a:pt x="832" y="1632"/>
                </a:moveTo>
                <a:cubicBezTo>
                  <a:pt x="390" y="1632"/>
                  <a:pt x="32" y="1274"/>
                  <a:pt x="32" y="832"/>
                </a:cubicBezTo>
                <a:cubicBezTo>
                  <a:pt x="32" y="390"/>
                  <a:pt x="390" y="32"/>
                  <a:pt x="832" y="32"/>
                </a:cubicBezTo>
                <a:cubicBezTo>
                  <a:pt x="1273" y="32"/>
                  <a:pt x="1632" y="390"/>
                  <a:pt x="1632" y="832"/>
                </a:cubicBezTo>
                <a:cubicBezTo>
                  <a:pt x="1632" y="1274"/>
                  <a:pt x="1273" y="1632"/>
                  <a:pt x="832" y="1632"/>
                </a:cubicBezTo>
                <a:moveTo>
                  <a:pt x="832" y="0"/>
                </a:moveTo>
                <a:cubicBezTo>
                  <a:pt x="373" y="0"/>
                  <a:pt x="0" y="374"/>
                  <a:pt x="0" y="832"/>
                </a:cubicBezTo>
                <a:cubicBezTo>
                  <a:pt x="0" y="1291"/>
                  <a:pt x="373" y="1664"/>
                  <a:pt x="832" y="1664"/>
                </a:cubicBezTo>
                <a:cubicBezTo>
                  <a:pt x="1290" y="1664"/>
                  <a:pt x="1664" y="1291"/>
                  <a:pt x="1664" y="832"/>
                </a:cubicBezTo>
                <a:cubicBezTo>
                  <a:pt x="1664" y="374"/>
                  <a:pt x="1290" y="0"/>
                  <a:pt x="832" y="0"/>
                </a:cubicBezTo>
              </a:path>
            </a:pathLst>
          </a:custGeom>
          <a:solidFill>
            <a:srgbClr val="DDEF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4" name="Freeform 71"/>
          <p:cNvSpPr>
            <a:spLocks noEditPoints="1"/>
          </p:cNvSpPr>
          <p:nvPr/>
        </p:nvSpPr>
        <p:spPr bwMode="auto">
          <a:xfrm>
            <a:off x="5214938" y="1289052"/>
            <a:ext cx="1479550" cy="1479551"/>
          </a:xfrm>
          <a:custGeom>
            <a:avLst/>
            <a:gdLst>
              <a:gd name="T0" fmla="*/ 800 w 1600"/>
              <a:gd name="T1" fmla="*/ 1568 h 1600"/>
              <a:gd name="T2" fmla="*/ 32 w 1600"/>
              <a:gd name="T3" fmla="*/ 800 h 1600"/>
              <a:gd name="T4" fmla="*/ 800 w 1600"/>
              <a:gd name="T5" fmla="*/ 32 h 1600"/>
              <a:gd name="T6" fmla="*/ 1568 w 1600"/>
              <a:gd name="T7" fmla="*/ 800 h 1600"/>
              <a:gd name="T8" fmla="*/ 800 w 1600"/>
              <a:gd name="T9" fmla="*/ 1568 h 1600"/>
              <a:gd name="T10" fmla="*/ 800 w 1600"/>
              <a:gd name="T11" fmla="*/ 0 h 1600"/>
              <a:gd name="T12" fmla="*/ 0 w 1600"/>
              <a:gd name="T13" fmla="*/ 800 h 1600"/>
              <a:gd name="T14" fmla="*/ 800 w 1600"/>
              <a:gd name="T15" fmla="*/ 1600 h 1600"/>
              <a:gd name="T16" fmla="*/ 1600 w 1600"/>
              <a:gd name="T17" fmla="*/ 800 h 1600"/>
              <a:gd name="T18" fmla="*/ 800 w 1600"/>
              <a:gd name="T19" fmla="*/ 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00" h="1600">
                <a:moveTo>
                  <a:pt x="800" y="1568"/>
                </a:moveTo>
                <a:cubicBezTo>
                  <a:pt x="376" y="1568"/>
                  <a:pt x="32" y="1224"/>
                  <a:pt x="32" y="800"/>
                </a:cubicBezTo>
                <a:cubicBezTo>
                  <a:pt x="32" y="377"/>
                  <a:pt x="376" y="32"/>
                  <a:pt x="800" y="32"/>
                </a:cubicBezTo>
                <a:cubicBezTo>
                  <a:pt x="1223" y="32"/>
                  <a:pt x="1568" y="377"/>
                  <a:pt x="1568" y="800"/>
                </a:cubicBezTo>
                <a:cubicBezTo>
                  <a:pt x="1568" y="1224"/>
                  <a:pt x="1223" y="1568"/>
                  <a:pt x="800" y="1568"/>
                </a:cubicBezTo>
                <a:moveTo>
                  <a:pt x="800" y="0"/>
                </a:moveTo>
                <a:cubicBezTo>
                  <a:pt x="358" y="0"/>
                  <a:pt x="0" y="358"/>
                  <a:pt x="0" y="800"/>
                </a:cubicBezTo>
                <a:cubicBezTo>
                  <a:pt x="0" y="1242"/>
                  <a:pt x="358" y="1600"/>
                  <a:pt x="800" y="1600"/>
                </a:cubicBezTo>
                <a:cubicBezTo>
                  <a:pt x="1241" y="1600"/>
                  <a:pt x="1600" y="1242"/>
                  <a:pt x="1600" y="800"/>
                </a:cubicBezTo>
                <a:cubicBezTo>
                  <a:pt x="1600" y="358"/>
                  <a:pt x="1241" y="0"/>
                  <a:pt x="800" y="0"/>
                </a:cubicBezTo>
              </a:path>
            </a:pathLst>
          </a:custGeom>
          <a:solidFill>
            <a:srgbClr val="EFDB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5" name="Freeform 72"/>
          <p:cNvSpPr>
            <a:spLocks noEditPoints="1"/>
          </p:cNvSpPr>
          <p:nvPr/>
        </p:nvSpPr>
        <p:spPr bwMode="auto">
          <a:xfrm>
            <a:off x="5108575" y="1182691"/>
            <a:ext cx="1690688" cy="1692275"/>
          </a:xfrm>
          <a:custGeom>
            <a:avLst/>
            <a:gdLst>
              <a:gd name="T0" fmla="*/ 916 w 1831"/>
              <a:gd name="T1" fmla="*/ 1760 h 1830"/>
              <a:gd name="T2" fmla="*/ 71 w 1831"/>
              <a:gd name="T3" fmla="*/ 915 h 1830"/>
              <a:gd name="T4" fmla="*/ 916 w 1831"/>
              <a:gd name="T5" fmla="*/ 70 h 1830"/>
              <a:gd name="T6" fmla="*/ 1760 w 1831"/>
              <a:gd name="T7" fmla="*/ 915 h 1830"/>
              <a:gd name="T8" fmla="*/ 916 w 1831"/>
              <a:gd name="T9" fmla="*/ 1760 h 1830"/>
              <a:gd name="T10" fmla="*/ 916 w 1831"/>
              <a:gd name="T11" fmla="*/ 0 h 1830"/>
              <a:gd name="T12" fmla="*/ 0 w 1831"/>
              <a:gd name="T13" fmla="*/ 915 h 1830"/>
              <a:gd name="T14" fmla="*/ 916 w 1831"/>
              <a:gd name="T15" fmla="*/ 1830 h 1830"/>
              <a:gd name="T16" fmla="*/ 1831 w 1831"/>
              <a:gd name="T17" fmla="*/ 915 h 1830"/>
              <a:gd name="T18" fmla="*/ 916 w 1831"/>
              <a:gd name="T19" fmla="*/ 0 h 1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1" h="1830">
                <a:moveTo>
                  <a:pt x="916" y="1760"/>
                </a:moveTo>
                <a:cubicBezTo>
                  <a:pt x="450" y="1760"/>
                  <a:pt x="71" y="1381"/>
                  <a:pt x="71" y="915"/>
                </a:cubicBezTo>
                <a:cubicBezTo>
                  <a:pt x="71" y="449"/>
                  <a:pt x="450" y="70"/>
                  <a:pt x="916" y="70"/>
                </a:cubicBezTo>
                <a:cubicBezTo>
                  <a:pt x="1381" y="70"/>
                  <a:pt x="1760" y="449"/>
                  <a:pt x="1760" y="915"/>
                </a:cubicBezTo>
                <a:cubicBezTo>
                  <a:pt x="1760" y="1381"/>
                  <a:pt x="1381" y="1760"/>
                  <a:pt x="916" y="1760"/>
                </a:cubicBezTo>
                <a:moveTo>
                  <a:pt x="916" y="0"/>
                </a:moveTo>
                <a:cubicBezTo>
                  <a:pt x="411" y="0"/>
                  <a:pt x="0" y="411"/>
                  <a:pt x="0" y="915"/>
                </a:cubicBezTo>
                <a:cubicBezTo>
                  <a:pt x="0" y="1420"/>
                  <a:pt x="411" y="1830"/>
                  <a:pt x="916" y="1830"/>
                </a:cubicBezTo>
                <a:cubicBezTo>
                  <a:pt x="1420" y="1830"/>
                  <a:pt x="1831" y="1420"/>
                  <a:pt x="1831" y="915"/>
                </a:cubicBezTo>
                <a:cubicBezTo>
                  <a:pt x="1831" y="411"/>
                  <a:pt x="1420" y="0"/>
                  <a:pt x="916" y="0"/>
                </a:cubicBezTo>
              </a:path>
            </a:pathLst>
          </a:custGeom>
          <a:solidFill>
            <a:srgbClr val="D6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6" name="Freeform 73"/>
          <p:cNvSpPr/>
          <p:nvPr/>
        </p:nvSpPr>
        <p:spPr bwMode="auto">
          <a:xfrm>
            <a:off x="5024441" y="1098552"/>
            <a:ext cx="1858963" cy="1860551"/>
          </a:xfrm>
          <a:custGeom>
            <a:avLst/>
            <a:gdLst>
              <a:gd name="T0" fmla="*/ 1007 w 2013"/>
              <a:gd name="T1" fmla="*/ 0 h 2013"/>
              <a:gd name="T2" fmla="*/ 0 w 2013"/>
              <a:gd name="T3" fmla="*/ 1006 h 2013"/>
              <a:gd name="T4" fmla="*/ 535 w 2013"/>
              <a:gd name="T5" fmla="*/ 1895 h 2013"/>
              <a:gd name="T6" fmla="*/ 639 w 2013"/>
              <a:gd name="T7" fmla="*/ 1872 h 2013"/>
              <a:gd name="T8" fmla="*/ 676 w 2013"/>
              <a:gd name="T9" fmla="*/ 1875 h 2013"/>
              <a:gd name="T10" fmla="*/ 77 w 2013"/>
              <a:gd name="T11" fmla="*/ 1006 h 2013"/>
              <a:gd name="T12" fmla="*/ 1007 w 2013"/>
              <a:gd name="T13" fmla="*/ 77 h 2013"/>
              <a:gd name="T14" fmla="*/ 1936 w 2013"/>
              <a:gd name="T15" fmla="*/ 1006 h 2013"/>
              <a:gd name="T16" fmla="*/ 1007 w 2013"/>
              <a:gd name="T17" fmla="*/ 1936 h 2013"/>
              <a:gd name="T18" fmla="*/ 752 w 2013"/>
              <a:gd name="T19" fmla="*/ 1900 h 2013"/>
              <a:gd name="T20" fmla="*/ 853 w 2013"/>
              <a:gd name="T21" fmla="*/ 2001 h 2013"/>
              <a:gd name="T22" fmla="*/ 1007 w 2013"/>
              <a:gd name="T23" fmla="*/ 2013 h 2013"/>
              <a:gd name="T24" fmla="*/ 2013 w 2013"/>
              <a:gd name="T25" fmla="*/ 1006 h 2013"/>
              <a:gd name="T26" fmla="*/ 1007 w 2013"/>
              <a:gd name="T27" fmla="*/ 0 h 2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13" h="2013">
                <a:moveTo>
                  <a:pt x="1007" y="0"/>
                </a:moveTo>
                <a:cubicBezTo>
                  <a:pt x="451" y="0"/>
                  <a:pt x="0" y="451"/>
                  <a:pt x="0" y="1006"/>
                </a:cubicBezTo>
                <a:cubicBezTo>
                  <a:pt x="0" y="1391"/>
                  <a:pt x="217" y="1726"/>
                  <a:pt x="535" y="1895"/>
                </a:cubicBezTo>
                <a:cubicBezTo>
                  <a:pt x="566" y="1880"/>
                  <a:pt x="601" y="1872"/>
                  <a:pt x="639" y="1872"/>
                </a:cubicBezTo>
                <a:cubicBezTo>
                  <a:pt x="651" y="1872"/>
                  <a:pt x="664" y="1873"/>
                  <a:pt x="676" y="1875"/>
                </a:cubicBezTo>
                <a:cubicBezTo>
                  <a:pt x="326" y="1741"/>
                  <a:pt x="77" y="1402"/>
                  <a:pt x="77" y="1006"/>
                </a:cubicBezTo>
                <a:cubicBezTo>
                  <a:pt x="77" y="494"/>
                  <a:pt x="494" y="77"/>
                  <a:pt x="1007" y="77"/>
                </a:cubicBezTo>
                <a:cubicBezTo>
                  <a:pt x="1519" y="77"/>
                  <a:pt x="1936" y="494"/>
                  <a:pt x="1936" y="1006"/>
                </a:cubicBezTo>
                <a:cubicBezTo>
                  <a:pt x="1936" y="1519"/>
                  <a:pt x="1519" y="1936"/>
                  <a:pt x="1007" y="1936"/>
                </a:cubicBezTo>
                <a:cubicBezTo>
                  <a:pt x="918" y="1936"/>
                  <a:pt x="833" y="1923"/>
                  <a:pt x="752" y="1900"/>
                </a:cubicBezTo>
                <a:cubicBezTo>
                  <a:pt x="795" y="1923"/>
                  <a:pt x="830" y="1958"/>
                  <a:pt x="853" y="2001"/>
                </a:cubicBezTo>
                <a:cubicBezTo>
                  <a:pt x="903" y="2009"/>
                  <a:pt x="954" y="2013"/>
                  <a:pt x="1007" y="2013"/>
                </a:cubicBezTo>
                <a:cubicBezTo>
                  <a:pt x="1562" y="2013"/>
                  <a:pt x="2013" y="1561"/>
                  <a:pt x="2013" y="1006"/>
                </a:cubicBezTo>
                <a:cubicBezTo>
                  <a:pt x="2013" y="451"/>
                  <a:pt x="1562" y="0"/>
                  <a:pt x="1007" y="0"/>
                </a:cubicBezTo>
              </a:path>
            </a:pathLst>
          </a:cu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7" name="Freeform 74"/>
          <p:cNvSpPr/>
          <p:nvPr/>
        </p:nvSpPr>
        <p:spPr bwMode="auto">
          <a:xfrm>
            <a:off x="4930775" y="1004891"/>
            <a:ext cx="2046288" cy="2047875"/>
          </a:xfrm>
          <a:custGeom>
            <a:avLst/>
            <a:gdLst>
              <a:gd name="T0" fmla="*/ 1108 w 2215"/>
              <a:gd name="T1" fmla="*/ 0 h 2215"/>
              <a:gd name="T2" fmla="*/ 0 w 2215"/>
              <a:gd name="T3" fmla="*/ 1107 h 2215"/>
              <a:gd name="T4" fmla="*/ 408 w 2215"/>
              <a:gd name="T5" fmla="*/ 1965 h 2215"/>
              <a:gd name="T6" fmla="*/ 466 w 2215"/>
              <a:gd name="T7" fmla="*/ 2009 h 2215"/>
              <a:gd name="T8" fmla="*/ 550 w 2215"/>
              <a:gd name="T9" fmla="*/ 2064 h 2215"/>
              <a:gd name="T10" fmla="*/ 619 w 2215"/>
              <a:gd name="T11" fmla="*/ 2005 h 2215"/>
              <a:gd name="T12" fmla="*/ 85 w 2215"/>
              <a:gd name="T13" fmla="*/ 1107 h 2215"/>
              <a:gd name="T14" fmla="*/ 1108 w 2215"/>
              <a:gd name="T15" fmla="*/ 85 h 2215"/>
              <a:gd name="T16" fmla="*/ 2130 w 2215"/>
              <a:gd name="T17" fmla="*/ 1107 h 2215"/>
              <a:gd name="T18" fmla="*/ 1108 w 2215"/>
              <a:gd name="T19" fmla="*/ 2129 h 2215"/>
              <a:gd name="T20" fmla="*/ 962 w 2215"/>
              <a:gd name="T21" fmla="*/ 2119 h 2215"/>
              <a:gd name="T22" fmla="*/ 981 w 2215"/>
              <a:gd name="T23" fmla="*/ 2207 h 2215"/>
              <a:gd name="T24" fmla="*/ 1108 w 2215"/>
              <a:gd name="T25" fmla="*/ 2215 h 2215"/>
              <a:gd name="T26" fmla="*/ 2215 w 2215"/>
              <a:gd name="T27" fmla="*/ 1107 h 2215"/>
              <a:gd name="T28" fmla="*/ 1108 w 2215"/>
              <a:gd name="T29" fmla="*/ 0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15" h="2215">
                <a:moveTo>
                  <a:pt x="1108" y="0"/>
                </a:moveTo>
                <a:cubicBezTo>
                  <a:pt x="497" y="0"/>
                  <a:pt x="0" y="497"/>
                  <a:pt x="0" y="1107"/>
                </a:cubicBezTo>
                <a:cubicBezTo>
                  <a:pt x="0" y="1453"/>
                  <a:pt x="159" y="1762"/>
                  <a:pt x="408" y="1965"/>
                </a:cubicBezTo>
                <a:cubicBezTo>
                  <a:pt x="431" y="1975"/>
                  <a:pt x="451" y="1990"/>
                  <a:pt x="466" y="2009"/>
                </a:cubicBezTo>
                <a:cubicBezTo>
                  <a:pt x="493" y="2029"/>
                  <a:pt x="521" y="2047"/>
                  <a:pt x="550" y="2064"/>
                </a:cubicBezTo>
                <a:cubicBezTo>
                  <a:pt x="569" y="2040"/>
                  <a:pt x="593" y="2020"/>
                  <a:pt x="619" y="2005"/>
                </a:cubicBezTo>
                <a:cubicBezTo>
                  <a:pt x="301" y="1831"/>
                  <a:pt x="85" y="1494"/>
                  <a:pt x="85" y="1107"/>
                </a:cubicBezTo>
                <a:cubicBezTo>
                  <a:pt x="85" y="544"/>
                  <a:pt x="544" y="85"/>
                  <a:pt x="1108" y="85"/>
                </a:cubicBezTo>
                <a:cubicBezTo>
                  <a:pt x="1671" y="85"/>
                  <a:pt x="2130" y="544"/>
                  <a:pt x="2130" y="1107"/>
                </a:cubicBezTo>
                <a:cubicBezTo>
                  <a:pt x="2130" y="1671"/>
                  <a:pt x="1671" y="2129"/>
                  <a:pt x="1108" y="2129"/>
                </a:cubicBezTo>
                <a:cubicBezTo>
                  <a:pt x="1058" y="2129"/>
                  <a:pt x="1009" y="2126"/>
                  <a:pt x="962" y="2119"/>
                </a:cubicBezTo>
                <a:cubicBezTo>
                  <a:pt x="973" y="2146"/>
                  <a:pt x="980" y="2176"/>
                  <a:pt x="981" y="2207"/>
                </a:cubicBezTo>
                <a:cubicBezTo>
                  <a:pt x="1023" y="2212"/>
                  <a:pt x="1065" y="2215"/>
                  <a:pt x="1108" y="2215"/>
                </a:cubicBezTo>
                <a:cubicBezTo>
                  <a:pt x="1718" y="2215"/>
                  <a:pt x="2215" y="1718"/>
                  <a:pt x="2215" y="1107"/>
                </a:cubicBezTo>
                <a:cubicBezTo>
                  <a:pt x="2215" y="497"/>
                  <a:pt x="1718" y="0"/>
                  <a:pt x="110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8" name="Oval 75"/>
          <p:cNvSpPr>
            <a:spLocks noChangeArrowheads="1"/>
          </p:cNvSpPr>
          <p:nvPr/>
        </p:nvSpPr>
        <p:spPr bwMode="auto">
          <a:xfrm>
            <a:off x="5414966" y="1484314"/>
            <a:ext cx="398463" cy="400051"/>
          </a:xfrm>
          <a:prstGeom prst="ellipse">
            <a:avLst/>
          </a:prstGeom>
          <a:solidFill>
            <a:srgbClr val="E3B7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9" name="Oval 76"/>
          <p:cNvSpPr>
            <a:spLocks noChangeArrowheads="1"/>
          </p:cNvSpPr>
          <p:nvPr/>
        </p:nvSpPr>
        <p:spPr bwMode="auto">
          <a:xfrm>
            <a:off x="4357691" y="1941516"/>
            <a:ext cx="398463" cy="39846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0" name="Freeform 77"/>
          <p:cNvSpPr/>
          <p:nvPr/>
        </p:nvSpPr>
        <p:spPr bwMode="auto">
          <a:xfrm>
            <a:off x="5126041" y="2811466"/>
            <a:ext cx="263525" cy="261937"/>
          </a:xfrm>
          <a:custGeom>
            <a:avLst/>
            <a:gdLst>
              <a:gd name="T0" fmla="*/ 142 w 284"/>
              <a:gd name="T1" fmla="*/ 0 h 284"/>
              <a:gd name="T2" fmla="*/ 0 w 284"/>
              <a:gd name="T3" fmla="*/ 142 h 284"/>
              <a:gd name="T4" fmla="*/ 142 w 284"/>
              <a:gd name="T5" fmla="*/ 284 h 284"/>
              <a:gd name="T6" fmla="*/ 284 w 284"/>
              <a:gd name="T7" fmla="*/ 142 h 284"/>
              <a:gd name="T8" fmla="*/ 254 w 284"/>
              <a:gd name="T9" fmla="*/ 55 h 284"/>
              <a:gd name="T10" fmla="*/ 196 w 284"/>
              <a:gd name="T11" fmla="*/ 11 h 284"/>
              <a:gd name="T12" fmla="*/ 142 w 284"/>
              <a:gd name="T13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4" h="284">
                <a:moveTo>
                  <a:pt x="142" y="0"/>
                </a:moveTo>
                <a:cubicBezTo>
                  <a:pt x="64" y="0"/>
                  <a:pt x="0" y="64"/>
                  <a:pt x="0" y="142"/>
                </a:cubicBezTo>
                <a:cubicBezTo>
                  <a:pt x="0" y="220"/>
                  <a:pt x="64" y="284"/>
                  <a:pt x="142" y="284"/>
                </a:cubicBezTo>
                <a:cubicBezTo>
                  <a:pt x="220" y="284"/>
                  <a:pt x="284" y="220"/>
                  <a:pt x="284" y="142"/>
                </a:cubicBezTo>
                <a:cubicBezTo>
                  <a:pt x="284" y="109"/>
                  <a:pt x="272" y="79"/>
                  <a:pt x="254" y="55"/>
                </a:cubicBezTo>
                <a:cubicBezTo>
                  <a:pt x="234" y="41"/>
                  <a:pt x="215" y="27"/>
                  <a:pt x="196" y="11"/>
                </a:cubicBezTo>
                <a:cubicBezTo>
                  <a:pt x="179" y="4"/>
                  <a:pt x="161" y="0"/>
                  <a:pt x="14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1" name="Freeform 78"/>
          <p:cNvSpPr/>
          <p:nvPr/>
        </p:nvSpPr>
        <p:spPr bwMode="auto">
          <a:xfrm>
            <a:off x="5307016" y="2820991"/>
            <a:ext cx="53975" cy="41275"/>
          </a:xfrm>
          <a:custGeom>
            <a:avLst/>
            <a:gdLst>
              <a:gd name="T0" fmla="*/ 0 w 58"/>
              <a:gd name="T1" fmla="*/ 0 h 44"/>
              <a:gd name="T2" fmla="*/ 58 w 58"/>
              <a:gd name="T3" fmla="*/ 44 h 44"/>
              <a:gd name="T4" fmla="*/ 0 w 58"/>
              <a:gd name="T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4">
                <a:moveTo>
                  <a:pt x="0" y="0"/>
                </a:moveTo>
                <a:cubicBezTo>
                  <a:pt x="19" y="16"/>
                  <a:pt x="38" y="30"/>
                  <a:pt x="58" y="44"/>
                </a:cubicBezTo>
                <a:cubicBezTo>
                  <a:pt x="43" y="25"/>
                  <a:pt x="23" y="10"/>
                  <a:pt x="0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2" name="Oval 79"/>
          <p:cNvSpPr>
            <a:spLocks noChangeArrowheads="1"/>
          </p:cNvSpPr>
          <p:nvPr/>
        </p:nvSpPr>
        <p:spPr bwMode="auto">
          <a:xfrm>
            <a:off x="7715253" y="512765"/>
            <a:ext cx="398463" cy="398463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3" name="Freeform 80"/>
          <p:cNvSpPr>
            <a:spLocks noEditPoints="1"/>
          </p:cNvSpPr>
          <p:nvPr/>
        </p:nvSpPr>
        <p:spPr bwMode="auto">
          <a:xfrm>
            <a:off x="5502275" y="2832101"/>
            <a:ext cx="317500" cy="131763"/>
          </a:xfrm>
          <a:custGeom>
            <a:avLst/>
            <a:gdLst>
              <a:gd name="T0" fmla="*/ 17 w 343"/>
              <a:gd name="T1" fmla="*/ 20 h 143"/>
              <a:gd name="T2" fmla="*/ 0 w 343"/>
              <a:gd name="T3" fmla="*/ 29 h 143"/>
              <a:gd name="T4" fmla="*/ 343 w 343"/>
              <a:gd name="T5" fmla="*/ 143 h 143"/>
              <a:gd name="T6" fmla="*/ 335 w 343"/>
              <a:gd name="T7" fmla="*/ 126 h 143"/>
              <a:gd name="T8" fmla="*/ 17 w 343"/>
              <a:gd name="T9" fmla="*/ 20 h 143"/>
              <a:gd name="T10" fmla="*/ 158 w 343"/>
              <a:gd name="T11" fmla="*/ 0 h 143"/>
              <a:gd name="T12" fmla="*/ 234 w 343"/>
              <a:gd name="T13" fmla="*/ 25 h 143"/>
              <a:gd name="T14" fmla="*/ 158 w 343"/>
              <a:gd name="T1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3" h="143">
                <a:moveTo>
                  <a:pt x="17" y="20"/>
                </a:moveTo>
                <a:cubicBezTo>
                  <a:pt x="11" y="23"/>
                  <a:pt x="5" y="26"/>
                  <a:pt x="0" y="29"/>
                </a:cubicBezTo>
                <a:cubicBezTo>
                  <a:pt x="105" y="86"/>
                  <a:pt x="220" y="126"/>
                  <a:pt x="343" y="143"/>
                </a:cubicBezTo>
                <a:cubicBezTo>
                  <a:pt x="340" y="137"/>
                  <a:pt x="337" y="132"/>
                  <a:pt x="335" y="126"/>
                </a:cubicBezTo>
                <a:cubicBezTo>
                  <a:pt x="221" y="109"/>
                  <a:pt x="114" y="72"/>
                  <a:pt x="17" y="20"/>
                </a:cubicBezTo>
                <a:moveTo>
                  <a:pt x="158" y="0"/>
                </a:moveTo>
                <a:cubicBezTo>
                  <a:pt x="183" y="9"/>
                  <a:pt x="208" y="18"/>
                  <a:pt x="234" y="25"/>
                </a:cubicBezTo>
                <a:cubicBezTo>
                  <a:pt x="211" y="13"/>
                  <a:pt x="185" y="4"/>
                  <a:pt x="15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4" name="Freeform 81"/>
          <p:cNvSpPr/>
          <p:nvPr/>
        </p:nvSpPr>
        <p:spPr bwMode="auto">
          <a:xfrm>
            <a:off x="5518150" y="2828928"/>
            <a:ext cx="293688" cy="119063"/>
          </a:xfrm>
          <a:custGeom>
            <a:avLst/>
            <a:gdLst>
              <a:gd name="T0" fmla="*/ 104 w 318"/>
              <a:gd name="T1" fmla="*/ 0 h 129"/>
              <a:gd name="T2" fmla="*/ 0 w 318"/>
              <a:gd name="T3" fmla="*/ 23 h 129"/>
              <a:gd name="T4" fmla="*/ 318 w 318"/>
              <a:gd name="T5" fmla="*/ 129 h 129"/>
              <a:gd name="T6" fmla="*/ 217 w 318"/>
              <a:gd name="T7" fmla="*/ 28 h 129"/>
              <a:gd name="T8" fmla="*/ 141 w 318"/>
              <a:gd name="T9" fmla="*/ 3 h 129"/>
              <a:gd name="T10" fmla="*/ 104 w 318"/>
              <a:gd name="T11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8" h="129">
                <a:moveTo>
                  <a:pt x="104" y="0"/>
                </a:moveTo>
                <a:cubicBezTo>
                  <a:pt x="66" y="0"/>
                  <a:pt x="31" y="8"/>
                  <a:pt x="0" y="23"/>
                </a:cubicBezTo>
                <a:cubicBezTo>
                  <a:pt x="97" y="75"/>
                  <a:pt x="204" y="112"/>
                  <a:pt x="318" y="129"/>
                </a:cubicBezTo>
                <a:cubicBezTo>
                  <a:pt x="295" y="86"/>
                  <a:pt x="260" y="51"/>
                  <a:pt x="217" y="28"/>
                </a:cubicBezTo>
                <a:cubicBezTo>
                  <a:pt x="191" y="21"/>
                  <a:pt x="166" y="12"/>
                  <a:pt x="141" y="3"/>
                </a:cubicBezTo>
                <a:cubicBezTo>
                  <a:pt x="129" y="1"/>
                  <a:pt x="116" y="0"/>
                  <a:pt x="104" y="0"/>
                </a:cubicBezTo>
              </a:path>
            </a:pathLst>
          </a:custGeom>
          <a:solidFill>
            <a:srgbClr val="DCE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5" name="Freeform 82"/>
          <p:cNvSpPr/>
          <p:nvPr/>
        </p:nvSpPr>
        <p:spPr bwMode="auto">
          <a:xfrm>
            <a:off x="5391151" y="2913065"/>
            <a:ext cx="446088" cy="361951"/>
          </a:xfrm>
          <a:custGeom>
            <a:avLst/>
            <a:gdLst>
              <a:gd name="T0" fmla="*/ 52 w 483"/>
              <a:gd name="T1" fmla="*/ 0 h 392"/>
              <a:gd name="T2" fmla="*/ 0 w 483"/>
              <a:gd name="T3" fmla="*/ 151 h 392"/>
              <a:gd name="T4" fmla="*/ 242 w 483"/>
              <a:gd name="T5" fmla="*/ 392 h 392"/>
              <a:gd name="T6" fmla="*/ 483 w 483"/>
              <a:gd name="T7" fmla="*/ 151 h 392"/>
              <a:gd name="T8" fmla="*/ 483 w 483"/>
              <a:gd name="T9" fmla="*/ 143 h 392"/>
              <a:gd name="T10" fmla="*/ 52 w 483"/>
              <a:gd name="T11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3" h="392">
                <a:moveTo>
                  <a:pt x="52" y="0"/>
                </a:moveTo>
                <a:cubicBezTo>
                  <a:pt x="19" y="41"/>
                  <a:pt x="0" y="94"/>
                  <a:pt x="0" y="151"/>
                </a:cubicBezTo>
                <a:cubicBezTo>
                  <a:pt x="0" y="284"/>
                  <a:pt x="108" y="392"/>
                  <a:pt x="242" y="392"/>
                </a:cubicBezTo>
                <a:cubicBezTo>
                  <a:pt x="375" y="392"/>
                  <a:pt x="483" y="284"/>
                  <a:pt x="483" y="151"/>
                </a:cubicBezTo>
                <a:cubicBezTo>
                  <a:pt x="483" y="148"/>
                  <a:pt x="483" y="146"/>
                  <a:pt x="483" y="143"/>
                </a:cubicBezTo>
                <a:cubicBezTo>
                  <a:pt x="328" y="126"/>
                  <a:pt x="182" y="76"/>
                  <a:pt x="5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6" name="Freeform 83"/>
          <p:cNvSpPr/>
          <p:nvPr/>
        </p:nvSpPr>
        <p:spPr bwMode="auto">
          <a:xfrm>
            <a:off x="5438779" y="2859091"/>
            <a:ext cx="398463" cy="185737"/>
          </a:xfrm>
          <a:custGeom>
            <a:avLst/>
            <a:gdLst>
              <a:gd name="T0" fmla="*/ 69 w 431"/>
              <a:gd name="T1" fmla="*/ 0 h 202"/>
              <a:gd name="T2" fmla="*/ 0 w 431"/>
              <a:gd name="T3" fmla="*/ 59 h 202"/>
              <a:gd name="T4" fmla="*/ 431 w 431"/>
              <a:gd name="T5" fmla="*/ 202 h 202"/>
              <a:gd name="T6" fmla="*/ 412 w 431"/>
              <a:gd name="T7" fmla="*/ 114 h 202"/>
              <a:gd name="T8" fmla="*/ 69 w 431"/>
              <a:gd name="T9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" h="202">
                <a:moveTo>
                  <a:pt x="69" y="0"/>
                </a:moveTo>
                <a:cubicBezTo>
                  <a:pt x="43" y="15"/>
                  <a:pt x="19" y="35"/>
                  <a:pt x="0" y="59"/>
                </a:cubicBezTo>
                <a:cubicBezTo>
                  <a:pt x="130" y="135"/>
                  <a:pt x="276" y="185"/>
                  <a:pt x="431" y="202"/>
                </a:cubicBezTo>
                <a:cubicBezTo>
                  <a:pt x="430" y="171"/>
                  <a:pt x="423" y="141"/>
                  <a:pt x="412" y="114"/>
                </a:cubicBezTo>
                <a:cubicBezTo>
                  <a:pt x="289" y="97"/>
                  <a:pt x="174" y="57"/>
                  <a:pt x="69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pic>
        <p:nvPicPr>
          <p:cNvPr id="88" name="Picture 8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1913" y="386368"/>
            <a:ext cx="1693863" cy="128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" name="Picture 8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2691" y="490540"/>
            <a:ext cx="1106488" cy="84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文本框 91"/>
          <p:cNvSpPr txBox="1"/>
          <p:nvPr/>
        </p:nvSpPr>
        <p:spPr>
          <a:xfrm>
            <a:off x="65796" y="3336929"/>
            <a:ext cx="11953327" cy="1938976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dist"/>
            <a:r>
              <a:rPr lang="ja-JP" altLang="en-US" sz="60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eiryo" panose="020B0604030504040204" pitchFamily="34" charset="-128"/>
                <a:ea typeface="Meiryo" panose="020B0604030504040204" pitchFamily="34" charset="-128"/>
                <a:cs typeface="Arial Unicode MS" panose="020B0604020202020204" pitchFamily="34" charset="-122"/>
              </a:rPr>
              <a:t>ありがとうございました</a:t>
            </a:r>
            <a:endParaRPr lang="zh-CN" altLang="zh-CN" sz="60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eiryo" panose="020B0604030504040204" pitchFamily="34" charset="-128"/>
              <a:ea typeface="Meiryo" panose="020B0604030504040204" pitchFamily="34" charset="-128"/>
              <a:cs typeface="Arial Unicode MS" panose="020B0604020202020204" pitchFamily="34" charset="-122"/>
            </a:endParaRPr>
          </a:p>
          <a:p>
            <a:pPr algn="dist"/>
            <a:endParaRPr lang="zh-CN" altLang="en-US" sz="6000" dirty="0">
              <a:solidFill>
                <a:schemeClr val="bg1"/>
              </a:solidFill>
              <a:latin typeface="Algerian" panose="04020705040A02060702" pitchFamily="82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9533869" y="4420515"/>
            <a:ext cx="864352" cy="950043"/>
            <a:chOff x="8432048" y="2970046"/>
            <a:chExt cx="2209800" cy="2428875"/>
          </a:xfrm>
        </p:grpSpPr>
        <p:sp>
          <p:nvSpPr>
            <p:cNvPr id="93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8286436" y="5739222"/>
            <a:ext cx="2558201" cy="434625"/>
            <a:chOff x="8481001" y="4908105"/>
            <a:chExt cx="2558201" cy="434625"/>
          </a:xfrm>
        </p:grpSpPr>
        <p:cxnSp>
          <p:nvCxnSpPr>
            <p:cNvPr id="109" name="直接连接符 108"/>
            <p:cNvCxnSpPr/>
            <p:nvPr/>
          </p:nvCxnSpPr>
          <p:spPr>
            <a:xfrm>
              <a:off x="8481001" y="4908105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连接符 109"/>
            <p:cNvCxnSpPr/>
            <p:nvPr/>
          </p:nvCxnSpPr>
          <p:spPr>
            <a:xfrm>
              <a:off x="9485917" y="4908105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>
              <a:off x="993676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直接连接符 111"/>
            <p:cNvCxnSpPr/>
            <p:nvPr/>
          </p:nvCxnSpPr>
          <p:spPr>
            <a:xfrm>
              <a:off x="8859008" y="5116861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>
              <a:off x="9854215" y="5111304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1058960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>
              <a:off x="10355977" y="5116861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9572266" y="5342730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/>
          <p:cNvGrpSpPr/>
          <p:nvPr/>
        </p:nvGrpSpPr>
        <p:grpSpPr>
          <a:xfrm>
            <a:off x="4743704" y="6097193"/>
            <a:ext cx="1905361" cy="208756"/>
            <a:chOff x="4752613" y="5770232"/>
            <a:chExt cx="1905361" cy="208756"/>
          </a:xfrm>
        </p:grpSpPr>
        <p:cxnSp>
          <p:nvCxnSpPr>
            <p:cNvPr id="118" name="直接连接符 117"/>
            <p:cNvCxnSpPr/>
            <p:nvPr/>
          </p:nvCxnSpPr>
          <p:spPr>
            <a:xfrm>
              <a:off x="4752613" y="5770232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>
              <a:off x="5757529" y="5770232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6208377" y="5770232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5130620" y="5978988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6125827" y="5973431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组合 122"/>
          <p:cNvGrpSpPr/>
          <p:nvPr/>
        </p:nvGrpSpPr>
        <p:grpSpPr>
          <a:xfrm>
            <a:off x="1118209" y="6347610"/>
            <a:ext cx="1905361" cy="208756"/>
            <a:chOff x="4752613" y="5770232"/>
            <a:chExt cx="1905361" cy="208756"/>
          </a:xfrm>
        </p:grpSpPr>
        <p:cxnSp>
          <p:nvCxnSpPr>
            <p:cNvPr id="124" name="直接连接符 123"/>
            <p:cNvCxnSpPr/>
            <p:nvPr/>
          </p:nvCxnSpPr>
          <p:spPr>
            <a:xfrm>
              <a:off x="4752613" y="5770232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5757529" y="5770232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6208377" y="5770232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>
              <a:off x="5130620" y="5978988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6125827" y="5973431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9" name="Oval 76"/>
          <p:cNvSpPr>
            <a:spLocks noChangeArrowheads="1"/>
          </p:cNvSpPr>
          <p:nvPr/>
        </p:nvSpPr>
        <p:spPr bwMode="auto">
          <a:xfrm>
            <a:off x="2593178" y="2326021"/>
            <a:ext cx="398463" cy="39846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681747" y="1733373"/>
            <a:ext cx="3096344" cy="2064229"/>
            <a:chOff x="899592" y="2444890"/>
            <a:chExt cx="3096344" cy="2064229"/>
          </a:xfrm>
        </p:grpSpPr>
        <p:sp>
          <p:nvSpPr>
            <p:cNvPr id="5" name="圆角矩形 4"/>
            <p:cNvSpPr/>
            <p:nvPr/>
          </p:nvSpPr>
          <p:spPr>
            <a:xfrm>
              <a:off x="899592" y="2444890"/>
              <a:ext cx="3096344" cy="2064229"/>
            </a:xfrm>
            <a:custGeom>
              <a:avLst/>
              <a:gdLst>
                <a:gd name="connsiteX0" fmla="*/ 0 w 3096344"/>
                <a:gd name="connsiteY0" fmla="*/ 344045 h 2064229"/>
                <a:gd name="connsiteX1" fmla="*/ 344045 w 3096344"/>
                <a:gd name="connsiteY1" fmla="*/ 0 h 2064229"/>
                <a:gd name="connsiteX2" fmla="*/ 2752299 w 3096344"/>
                <a:gd name="connsiteY2" fmla="*/ 0 h 2064229"/>
                <a:gd name="connsiteX3" fmla="*/ 3096344 w 3096344"/>
                <a:gd name="connsiteY3" fmla="*/ 344045 h 2064229"/>
                <a:gd name="connsiteX4" fmla="*/ 3096344 w 3096344"/>
                <a:gd name="connsiteY4" fmla="*/ 1720184 h 2064229"/>
                <a:gd name="connsiteX5" fmla="*/ 2752299 w 3096344"/>
                <a:gd name="connsiteY5" fmla="*/ 2064229 h 2064229"/>
                <a:gd name="connsiteX6" fmla="*/ 344045 w 3096344"/>
                <a:gd name="connsiteY6" fmla="*/ 2064229 h 2064229"/>
                <a:gd name="connsiteX7" fmla="*/ 0 w 3096344"/>
                <a:gd name="connsiteY7" fmla="*/ 1720184 h 2064229"/>
                <a:gd name="connsiteX8" fmla="*/ 0 w 3096344"/>
                <a:gd name="connsiteY8" fmla="*/ 344045 h 2064229"/>
                <a:gd name="connsiteX0-1" fmla="*/ 0 w 3096344"/>
                <a:gd name="connsiteY0-2" fmla="*/ 344045 h 2064229"/>
                <a:gd name="connsiteX1-3" fmla="*/ 344045 w 3096344"/>
                <a:gd name="connsiteY1-4" fmla="*/ 0 h 2064229"/>
                <a:gd name="connsiteX2-5" fmla="*/ 1154839 w 3096344"/>
                <a:gd name="connsiteY2-6" fmla="*/ 1427 h 2064229"/>
                <a:gd name="connsiteX3-7" fmla="*/ 2752299 w 3096344"/>
                <a:gd name="connsiteY3-8" fmla="*/ 0 h 2064229"/>
                <a:gd name="connsiteX4-9" fmla="*/ 3096344 w 3096344"/>
                <a:gd name="connsiteY4-10" fmla="*/ 344045 h 2064229"/>
                <a:gd name="connsiteX5-11" fmla="*/ 3096344 w 3096344"/>
                <a:gd name="connsiteY5-12" fmla="*/ 1720184 h 2064229"/>
                <a:gd name="connsiteX6-13" fmla="*/ 2752299 w 3096344"/>
                <a:gd name="connsiteY6-14" fmla="*/ 2064229 h 2064229"/>
                <a:gd name="connsiteX7-15" fmla="*/ 344045 w 3096344"/>
                <a:gd name="connsiteY7-16" fmla="*/ 2064229 h 2064229"/>
                <a:gd name="connsiteX8-17" fmla="*/ 0 w 3096344"/>
                <a:gd name="connsiteY8-18" fmla="*/ 1720184 h 2064229"/>
                <a:gd name="connsiteX9" fmla="*/ 0 w 3096344"/>
                <a:gd name="connsiteY9" fmla="*/ 344045 h 2064229"/>
                <a:gd name="connsiteX0-19" fmla="*/ 0 w 3096344"/>
                <a:gd name="connsiteY0-20" fmla="*/ 344045 h 2064229"/>
                <a:gd name="connsiteX1-21" fmla="*/ 344045 w 3096344"/>
                <a:gd name="connsiteY1-22" fmla="*/ 0 h 2064229"/>
                <a:gd name="connsiteX2-23" fmla="*/ 1154839 w 3096344"/>
                <a:gd name="connsiteY2-24" fmla="*/ 1427 h 2064229"/>
                <a:gd name="connsiteX3-25" fmla="*/ 2164242 w 3096344"/>
                <a:gd name="connsiteY3-26" fmla="*/ 1427 h 2064229"/>
                <a:gd name="connsiteX4-27" fmla="*/ 2752299 w 3096344"/>
                <a:gd name="connsiteY4-28" fmla="*/ 0 h 2064229"/>
                <a:gd name="connsiteX5-29" fmla="*/ 3096344 w 3096344"/>
                <a:gd name="connsiteY5-30" fmla="*/ 344045 h 2064229"/>
                <a:gd name="connsiteX6-31" fmla="*/ 3096344 w 3096344"/>
                <a:gd name="connsiteY6-32" fmla="*/ 1720184 h 2064229"/>
                <a:gd name="connsiteX7-33" fmla="*/ 2752299 w 3096344"/>
                <a:gd name="connsiteY7-34" fmla="*/ 2064229 h 2064229"/>
                <a:gd name="connsiteX8-35" fmla="*/ 344045 w 3096344"/>
                <a:gd name="connsiteY8-36" fmla="*/ 2064229 h 2064229"/>
                <a:gd name="connsiteX9-37" fmla="*/ 0 w 3096344"/>
                <a:gd name="connsiteY9-38" fmla="*/ 1720184 h 2064229"/>
                <a:gd name="connsiteX10" fmla="*/ 0 w 3096344"/>
                <a:gd name="connsiteY10" fmla="*/ 344045 h 2064229"/>
                <a:gd name="connsiteX0-39" fmla="*/ 1154839 w 3096344"/>
                <a:gd name="connsiteY0-40" fmla="*/ 1427 h 2064229"/>
                <a:gd name="connsiteX1-41" fmla="*/ 2164242 w 3096344"/>
                <a:gd name="connsiteY1-42" fmla="*/ 1427 h 2064229"/>
                <a:gd name="connsiteX2-43" fmla="*/ 2752299 w 3096344"/>
                <a:gd name="connsiteY2-44" fmla="*/ 0 h 2064229"/>
                <a:gd name="connsiteX3-45" fmla="*/ 3096344 w 3096344"/>
                <a:gd name="connsiteY3-46" fmla="*/ 344045 h 2064229"/>
                <a:gd name="connsiteX4-47" fmla="*/ 3096344 w 3096344"/>
                <a:gd name="connsiteY4-48" fmla="*/ 1720184 h 2064229"/>
                <a:gd name="connsiteX5-49" fmla="*/ 2752299 w 3096344"/>
                <a:gd name="connsiteY5-50" fmla="*/ 2064229 h 2064229"/>
                <a:gd name="connsiteX6-51" fmla="*/ 344045 w 3096344"/>
                <a:gd name="connsiteY6-52" fmla="*/ 2064229 h 2064229"/>
                <a:gd name="connsiteX7-53" fmla="*/ 0 w 3096344"/>
                <a:gd name="connsiteY7-54" fmla="*/ 1720184 h 2064229"/>
                <a:gd name="connsiteX8-55" fmla="*/ 0 w 3096344"/>
                <a:gd name="connsiteY8-56" fmla="*/ 344045 h 2064229"/>
                <a:gd name="connsiteX9-57" fmla="*/ 344045 w 3096344"/>
                <a:gd name="connsiteY9-58" fmla="*/ 0 h 2064229"/>
                <a:gd name="connsiteX10-59" fmla="*/ 1246279 w 3096344"/>
                <a:gd name="connsiteY10-60" fmla="*/ 92867 h 2064229"/>
                <a:gd name="connsiteX0-61" fmla="*/ 1154839 w 3096344"/>
                <a:gd name="connsiteY0-62" fmla="*/ 1427 h 2064229"/>
                <a:gd name="connsiteX1-63" fmla="*/ 2164242 w 3096344"/>
                <a:gd name="connsiteY1-64" fmla="*/ 1427 h 2064229"/>
                <a:gd name="connsiteX2-65" fmla="*/ 2752299 w 3096344"/>
                <a:gd name="connsiteY2-66" fmla="*/ 0 h 2064229"/>
                <a:gd name="connsiteX3-67" fmla="*/ 3096344 w 3096344"/>
                <a:gd name="connsiteY3-68" fmla="*/ 344045 h 2064229"/>
                <a:gd name="connsiteX4-69" fmla="*/ 3096344 w 3096344"/>
                <a:gd name="connsiteY4-70" fmla="*/ 1720184 h 2064229"/>
                <a:gd name="connsiteX5-71" fmla="*/ 2752299 w 3096344"/>
                <a:gd name="connsiteY5-72" fmla="*/ 2064229 h 2064229"/>
                <a:gd name="connsiteX6-73" fmla="*/ 344045 w 3096344"/>
                <a:gd name="connsiteY6-74" fmla="*/ 2064229 h 2064229"/>
                <a:gd name="connsiteX7-75" fmla="*/ 0 w 3096344"/>
                <a:gd name="connsiteY7-76" fmla="*/ 1720184 h 2064229"/>
                <a:gd name="connsiteX8-77" fmla="*/ 0 w 3096344"/>
                <a:gd name="connsiteY8-78" fmla="*/ 344045 h 2064229"/>
                <a:gd name="connsiteX9-79" fmla="*/ 344045 w 3096344"/>
                <a:gd name="connsiteY9-80" fmla="*/ 0 h 2064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3096344" h="2064229">
                  <a:moveTo>
                    <a:pt x="1154839" y="1427"/>
                  </a:moveTo>
                  <a:lnTo>
                    <a:pt x="2164242" y="1427"/>
                  </a:lnTo>
                  <a:lnTo>
                    <a:pt x="2752299" y="0"/>
                  </a:lnTo>
                  <a:cubicBezTo>
                    <a:pt x="2942310" y="0"/>
                    <a:pt x="3096344" y="154034"/>
                    <a:pt x="3096344" y="344045"/>
                  </a:cubicBezTo>
                  <a:lnTo>
                    <a:pt x="3096344" y="1720184"/>
                  </a:lnTo>
                  <a:cubicBezTo>
                    <a:pt x="3096344" y="1910195"/>
                    <a:pt x="2942310" y="2064229"/>
                    <a:pt x="2752299" y="2064229"/>
                  </a:cubicBezTo>
                  <a:lnTo>
                    <a:pt x="344045" y="2064229"/>
                  </a:lnTo>
                  <a:cubicBezTo>
                    <a:pt x="154034" y="2064229"/>
                    <a:pt x="0" y="1910195"/>
                    <a:pt x="0" y="1720184"/>
                  </a:cubicBezTo>
                  <a:lnTo>
                    <a:pt x="0" y="344045"/>
                  </a:lnTo>
                  <a:cubicBezTo>
                    <a:pt x="0" y="154034"/>
                    <a:pt x="154034" y="0"/>
                    <a:pt x="344045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1517800" y="2444890"/>
              <a:ext cx="36004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1214397" y="28410"/>
            <a:ext cx="163141" cy="1321611"/>
            <a:chOff x="1466093" y="0"/>
            <a:chExt cx="163141" cy="132161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547664" y="0"/>
              <a:ext cx="0" cy="119675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1466093" y="1158470"/>
              <a:ext cx="163141" cy="163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821450" y="2057599"/>
            <a:ext cx="2700338" cy="58475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vi-VN" altLang="zh-CN" sz="3200" dirty="0">
                <a:solidFill>
                  <a:schemeClr val="bg1"/>
                </a:solidFill>
                <a:latin typeface="Algerian" panose="04020705040A02060702" pitchFamily="82" charset="0"/>
              </a:rPr>
              <a:t>Group 1</a:t>
            </a:r>
            <a:endParaRPr lang="zh-CN" altLang="en-US" sz="3200" dirty="0">
              <a:solidFill>
                <a:schemeClr val="bg1"/>
              </a:solidFill>
              <a:latin typeface="Algerian" panose="04020705040A02060702" pitchFamily="82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440093" y="1733373"/>
            <a:ext cx="3096344" cy="2064229"/>
            <a:chOff x="899592" y="2444890"/>
            <a:chExt cx="3096344" cy="2064229"/>
          </a:xfrm>
        </p:grpSpPr>
        <p:sp>
          <p:nvSpPr>
            <p:cNvPr id="44" name="圆角矩形 4"/>
            <p:cNvSpPr/>
            <p:nvPr/>
          </p:nvSpPr>
          <p:spPr>
            <a:xfrm>
              <a:off x="899592" y="2444890"/>
              <a:ext cx="3096344" cy="2064229"/>
            </a:xfrm>
            <a:custGeom>
              <a:avLst/>
              <a:gdLst>
                <a:gd name="connsiteX0" fmla="*/ 0 w 3096344"/>
                <a:gd name="connsiteY0" fmla="*/ 344045 h 2064229"/>
                <a:gd name="connsiteX1" fmla="*/ 344045 w 3096344"/>
                <a:gd name="connsiteY1" fmla="*/ 0 h 2064229"/>
                <a:gd name="connsiteX2" fmla="*/ 2752299 w 3096344"/>
                <a:gd name="connsiteY2" fmla="*/ 0 h 2064229"/>
                <a:gd name="connsiteX3" fmla="*/ 3096344 w 3096344"/>
                <a:gd name="connsiteY3" fmla="*/ 344045 h 2064229"/>
                <a:gd name="connsiteX4" fmla="*/ 3096344 w 3096344"/>
                <a:gd name="connsiteY4" fmla="*/ 1720184 h 2064229"/>
                <a:gd name="connsiteX5" fmla="*/ 2752299 w 3096344"/>
                <a:gd name="connsiteY5" fmla="*/ 2064229 h 2064229"/>
                <a:gd name="connsiteX6" fmla="*/ 344045 w 3096344"/>
                <a:gd name="connsiteY6" fmla="*/ 2064229 h 2064229"/>
                <a:gd name="connsiteX7" fmla="*/ 0 w 3096344"/>
                <a:gd name="connsiteY7" fmla="*/ 1720184 h 2064229"/>
                <a:gd name="connsiteX8" fmla="*/ 0 w 3096344"/>
                <a:gd name="connsiteY8" fmla="*/ 344045 h 2064229"/>
                <a:gd name="connsiteX0-1" fmla="*/ 0 w 3096344"/>
                <a:gd name="connsiteY0-2" fmla="*/ 344045 h 2064229"/>
                <a:gd name="connsiteX1-3" fmla="*/ 344045 w 3096344"/>
                <a:gd name="connsiteY1-4" fmla="*/ 0 h 2064229"/>
                <a:gd name="connsiteX2-5" fmla="*/ 1154839 w 3096344"/>
                <a:gd name="connsiteY2-6" fmla="*/ 1427 h 2064229"/>
                <a:gd name="connsiteX3-7" fmla="*/ 2752299 w 3096344"/>
                <a:gd name="connsiteY3-8" fmla="*/ 0 h 2064229"/>
                <a:gd name="connsiteX4-9" fmla="*/ 3096344 w 3096344"/>
                <a:gd name="connsiteY4-10" fmla="*/ 344045 h 2064229"/>
                <a:gd name="connsiteX5-11" fmla="*/ 3096344 w 3096344"/>
                <a:gd name="connsiteY5-12" fmla="*/ 1720184 h 2064229"/>
                <a:gd name="connsiteX6-13" fmla="*/ 2752299 w 3096344"/>
                <a:gd name="connsiteY6-14" fmla="*/ 2064229 h 2064229"/>
                <a:gd name="connsiteX7-15" fmla="*/ 344045 w 3096344"/>
                <a:gd name="connsiteY7-16" fmla="*/ 2064229 h 2064229"/>
                <a:gd name="connsiteX8-17" fmla="*/ 0 w 3096344"/>
                <a:gd name="connsiteY8-18" fmla="*/ 1720184 h 2064229"/>
                <a:gd name="connsiteX9" fmla="*/ 0 w 3096344"/>
                <a:gd name="connsiteY9" fmla="*/ 344045 h 2064229"/>
                <a:gd name="connsiteX0-19" fmla="*/ 0 w 3096344"/>
                <a:gd name="connsiteY0-20" fmla="*/ 344045 h 2064229"/>
                <a:gd name="connsiteX1-21" fmla="*/ 344045 w 3096344"/>
                <a:gd name="connsiteY1-22" fmla="*/ 0 h 2064229"/>
                <a:gd name="connsiteX2-23" fmla="*/ 1154839 w 3096344"/>
                <a:gd name="connsiteY2-24" fmla="*/ 1427 h 2064229"/>
                <a:gd name="connsiteX3-25" fmla="*/ 2164242 w 3096344"/>
                <a:gd name="connsiteY3-26" fmla="*/ 1427 h 2064229"/>
                <a:gd name="connsiteX4-27" fmla="*/ 2752299 w 3096344"/>
                <a:gd name="connsiteY4-28" fmla="*/ 0 h 2064229"/>
                <a:gd name="connsiteX5-29" fmla="*/ 3096344 w 3096344"/>
                <a:gd name="connsiteY5-30" fmla="*/ 344045 h 2064229"/>
                <a:gd name="connsiteX6-31" fmla="*/ 3096344 w 3096344"/>
                <a:gd name="connsiteY6-32" fmla="*/ 1720184 h 2064229"/>
                <a:gd name="connsiteX7-33" fmla="*/ 2752299 w 3096344"/>
                <a:gd name="connsiteY7-34" fmla="*/ 2064229 h 2064229"/>
                <a:gd name="connsiteX8-35" fmla="*/ 344045 w 3096344"/>
                <a:gd name="connsiteY8-36" fmla="*/ 2064229 h 2064229"/>
                <a:gd name="connsiteX9-37" fmla="*/ 0 w 3096344"/>
                <a:gd name="connsiteY9-38" fmla="*/ 1720184 h 2064229"/>
                <a:gd name="connsiteX10" fmla="*/ 0 w 3096344"/>
                <a:gd name="connsiteY10" fmla="*/ 344045 h 2064229"/>
                <a:gd name="connsiteX0-39" fmla="*/ 1154839 w 3096344"/>
                <a:gd name="connsiteY0-40" fmla="*/ 1427 h 2064229"/>
                <a:gd name="connsiteX1-41" fmla="*/ 2164242 w 3096344"/>
                <a:gd name="connsiteY1-42" fmla="*/ 1427 h 2064229"/>
                <a:gd name="connsiteX2-43" fmla="*/ 2752299 w 3096344"/>
                <a:gd name="connsiteY2-44" fmla="*/ 0 h 2064229"/>
                <a:gd name="connsiteX3-45" fmla="*/ 3096344 w 3096344"/>
                <a:gd name="connsiteY3-46" fmla="*/ 344045 h 2064229"/>
                <a:gd name="connsiteX4-47" fmla="*/ 3096344 w 3096344"/>
                <a:gd name="connsiteY4-48" fmla="*/ 1720184 h 2064229"/>
                <a:gd name="connsiteX5-49" fmla="*/ 2752299 w 3096344"/>
                <a:gd name="connsiteY5-50" fmla="*/ 2064229 h 2064229"/>
                <a:gd name="connsiteX6-51" fmla="*/ 344045 w 3096344"/>
                <a:gd name="connsiteY6-52" fmla="*/ 2064229 h 2064229"/>
                <a:gd name="connsiteX7-53" fmla="*/ 0 w 3096344"/>
                <a:gd name="connsiteY7-54" fmla="*/ 1720184 h 2064229"/>
                <a:gd name="connsiteX8-55" fmla="*/ 0 w 3096344"/>
                <a:gd name="connsiteY8-56" fmla="*/ 344045 h 2064229"/>
                <a:gd name="connsiteX9-57" fmla="*/ 344045 w 3096344"/>
                <a:gd name="connsiteY9-58" fmla="*/ 0 h 2064229"/>
                <a:gd name="connsiteX10-59" fmla="*/ 1246279 w 3096344"/>
                <a:gd name="connsiteY10-60" fmla="*/ 92867 h 2064229"/>
                <a:gd name="connsiteX0-61" fmla="*/ 1154839 w 3096344"/>
                <a:gd name="connsiteY0-62" fmla="*/ 1427 h 2064229"/>
                <a:gd name="connsiteX1-63" fmla="*/ 2164242 w 3096344"/>
                <a:gd name="connsiteY1-64" fmla="*/ 1427 h 2064229"/>
                <a:gd name="connsiteX2-65" fmla="*/ 2752299 w 3096344"/>
                <a:gd name="connsiteY2-66" fmla="*/ 0 h 2064229"/>
                <a:gd name="connsiteX3-67" fmla="*/ 3096344 w 3096344"/>
                <a:gd name="connsiteY3-68" fmla="*/ 344045 h 2064229"/>
                <a:gd name="connsiteX4-69" fmla="*/ 3096344 w 3096344"/>
                <a:gd name="connsiteY4-70" fmla="*/ 1720184 h 2064229"/>
                <a:gd name="connsiteX5-71" fmla="*/ 2752299 w 3096344"/>
                <a:gd name="connsiteY5-72" fmla="*/ 2064229 h 2064229"/>
                <a:gd name="connsiteX6-73" fmla="*/ 344045 w 3096344"/>
                <a:gd name="connsiteY6-74" fmla="*/ 2064229 h 2064229"/>
                <a:gd name="connsiteX7-75" fmla="*/ 0 w 3096344"/>
                <a:gd name="connsiteY7-76" fmla="*/ 1720184 h 2064229"/>
                <a:gd name="connsiteX8-77" fmla="*/ 0 w 3096344"/>
                <a:gd name="connsiteY8-78" fmla="*/ 344045 h 2064229"/>
                <a:gd name="connsiteX9-79" fmla="*/ 344045 w 3096344"/>
                <a:gd name="connsiteY9-80" fmla="*/ 0 h 2064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3096344" h="2064229">
                  <a:moveTo>
                    <a:pt x="1154839" y="1427"/>
                  </a:moveTo>
                  <a:lnTo>
                    <a:pt x="2164242" y="1427"/>
                  </a:lnTo>
                  <a:lnTo>
                    <a:pt x="2752299" y="0"/>
                  </a:lnTo>
                  <a:cubicBezTo>
                    <a:pt x="2942310" y="0"/>
                    <a:pt x="3096344" y="154034"/>
                    <a:pt x="3096344" y="344045"/>
                  </a:cubicBezTo>
                  <a:lnTo>
                    <a:pt x="3096344" y="1720184"/>
                  </a:lnTo>
                  <a:cubicBezTo>
                    <a:pt x="3096344" y="1910195"/>
                    <a:pt x="2942310" y="2064229"/>
                    <a:pt x="2752299" y="2064229"/>
                  </a:cubicBezTo>
                  <a:lnTo>
                    <a:pt x="344045" y="2064229"/>
                  </a:lnTo>
                  <a:cubicBezTo>
                    <a:pt x="154034" y="2064229"/>
                    <a:pt x="0" y="1910195"/>
                    <a:pt x="0" y="1720184"/>
                  </a:cubicBezTo>
                  <a:lnTo>
                    <a:pt x="0" y="344045"/>
                  </a:lnTo>
                  <a:cubicBezTo>
                    <a:pt x="0" y="154034"/>
                    <a:pt x="154034" y="0"/>
                    <a:pt x="344045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517800" y="2444890"/>
              <a:ext cx="36004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8198440" y="1733373"/>
            <a:ext cx="3096344" cy="2064229"/>
            <a:chOff x="899592" y="2444890"/>
            <a:chExt cx="3096344" cy="2064229"/>
          </a:xfrm>
        </p:grpSpPr>
        <p:sp>
          <p:nvSpPr>
            <p:cNvPr id="47" name="圆角矩形 4"/>
            <p:cNvSpPr/>
            <p:nvPr/>
          </p:nvSpPr>
          <p:spPr>
            <a:xfrm>
              <a:off x="899592" y="2444890"/>
              <a:ext cx="3096344" cy="2064229"/>
            </a:xfrm>
            <a:custGeom>
              <a:avLst/>
              <a:gdLst>
                <a:gd name="connsiteX0" fmla="*/ 0 w 3096344"/>
                <a:gd name="connsiteY0" fmla="*/ 344045 h 2064229"/>
                <a:gd name="connsiteX1" fmla="*/ 344045 w 3096344"/>
                <a:gd name="connsiteY1" fmla="*/ 0 h 2064229"/>
                <a:gd name="connsiteX2" fmla="*/ 2752299 w 3096344"/>
                <a:gd name="connsiteY2" fmla="*/ 0 h 2064229"/>
                <a:gd name="connsiteX3" fmla="*/ 3096344 w 3096344"/>
                <a:gd name="connsiteY3" fmla="*/ 344045 h 2064229"/>
                <a:gd name="connsiteX4" fmla="*/ 3096344 w 3096344"/>
                <a:gd name="connsiteY4" fmla="*/ 1720184 h 2064229"/>
                <a:gd name="connsiteX5" fmla="*/ 2752299 w 3096344"/>
                <a:gd name="connsiteY5" fmla="*/ 2064229 h 2064229"/>
                <a:gd name="connsiteX6" fmla="*/ 344045 w 3096344"/>
                <a:gd name="connsiteY6" fmla="*/ 2064229 h 2064229"/>
                <a:gd name="connsiteX7" fmla="*/ 0 w 3096344"/>
                <a:gd name="connsiteY7" fmla="*/ 1720184 h 2064229"/>
                <a:gd name="connsiteX8" fmla="*/ 0 w 3096344"/>
                <a:gd name="connsiteY8" fmla="*/ 344045 h 2064229"/>
                <a:gd name="connsiteX0-1" fmla="*/ 0 w 3096344"/>
                <a:gd name="connsiteY0-2" fmla="*/ 344045 h 2064229"/>
                <a:gd name="connsiteX1-3" fmla="*/ 344045 w 3096344"/>
                <a:gd name="connsiteY1-4" fmla="*/ 0 h 2064229"/>
                <a:gd name="connsiteX2-5" fmla="*/ 1154839 w 3096344"/>
                <a:gd name="connsiteY2-6" fmla="*/ 1427 h 2064229"/>
                <a:gd name="connsiteX3-7" fmla="*/ 2752299 w 3096344"/>
                <a:gd name="connsiteY3-8" fmla="*/ 0 h 2064229"/>
                <a:gd name="connsiteX4-9" fmla="*/ 3096344 w 3096344"/>
                <a:gd name="connsiteY4-10" fmla="*/ 344045 h 2064229"/>
                <a:gd name="connsiteX5-11" fmla="*/ 3096344 w 3096344"/>
                <a:gd name="connsiteY5-12" fmla="*/ 1720184 h 2064229"/>
                <a:gd name="connsiteX6-13" fmla="*/ 2752299 w 3096344"/>
                <a:gd name="connsiteY6-14" fmla="*/ 2064229 h 2064229"/>
                <a:gd name="connsiteX7-15" fmla="*/ 344045 w 3096344"/>
                <a:gd name="connsiteY7-16" fmla="*/ 2064229 h 2064229"/>
                <a:gd name="connsiteX8-17" fmla="*/ 0 w 3096344"/>
                <a:gd name="connsiteY8-18" fmla="*/ 1720184 h 2064229"/>
                <a:gd name="connsiteX9" fmla="*/ 0 w 3096344"/>
                <a:gd name="connsiteY9" fmla="*/ 344045 h 2064229"/>
                <a:gd name="connsiteX0-19" fmla="*/ 0 w 3096344"/>
                <a:gd name="connsiteY0-20" fmla="*/ 344045 h 2064229"/>
                <a:gd name="connsiteX1-21" fmla="*/ 344045 w 3096344"/>
                <a:gd name="connsiteY1-22" fmla="*/ 0 h 2064229"/>
                <a:gd name="connsiteX2-23" fmla="*/ 1154839 w 3096344"/>
                <a:gd name="connsiteY2-24" fmla="*/ 1427 h 2064229"/>
                <a:gd name="connsiteX3-25" fmla="*/ 2164242 w 3096344"/>
                <a:gd name="connsiteY3-26" fmla="*/ 1427 h 2064229"/>
                <a:gd name="connsiteX4-27" fmla="*/ 2752299 w 3096344"/>
                <a:gd name="connsiteY4-28" fmla="*/ 0 h 2064229"/>
                <a:gd name="connsiteX5-29" fmla="*/ 3096344 w 3096344"/>
                <a:gd name="connsiteY5-30" fmla="*/ 344045 h 2064229"/>
                <a:gd name="connsiteX6-31" fmla="*/ 3096344 w 3096344"/>
                <a:gd name="connsiteY6-32" fmla="*/ 1720184 h 2064229"/>
                <a:gd name="connsiteX7-33" fmla="*/ 2752299 w 3096344"/>
                <a:gd name="connsiteY7-34" fmla="*/ 2064229 h 2064229"/>
                <a:gd name="connsiteX8-35" fmla="*/ 344045 w 3096344"/>
                <a:gd name="connsiteY8-36" fmla="*/ 2064229 h 2064229"/>
                <a:gd name="connsiteX9-37" fmla="*/ 0 w 3096344"/>
                <a:gd name="connsiteY9-38" fmla="*/ 1720184 h 2064229"/>
                <a:gd name="connsiteX10" fmla="*/ 0 w 3096344"/>
                <a:gd name="connsiteY10" fmla="*/ 344045 h 2064229"/>
                <a:gd name="connsiteX0-39" fmla="*/ 1154839 w 3096344"/>
                <a:gd name="connsiteY0-40" fmla="*/ 1427 h 2064229"/>
                <a:gd name="connsiteX1-41" fmla="*/ 2164242 w 3096344"/>
                <a:gd name="connsiteY1-42" fmla="*/ 1427 h 2064229"/>
                <a:gd name="connsiteX2-43" fmla="*/ 2752299 w 3096344"/>
                <a:gd name="connsiteY2-44" fmla="*/ 0 h 2064229"/>
                <a:gd name="connsiteX3-45" fmla="*/ 3096344 w 3096344"/>
                <a:gd name="connsiteY3-46" fmla="*/ 344045 h 2064229"/>
                <a:gd name="connsiteX4-47" fmla="*/ 3096344 w 3096344"/>
                <a:gd name="connsiteY4-48" fmla="*/ 1720184 h 2064229"/>
                <a:gd name="connsiteX5-49" fmla="*/ 2752299 w 3096344"/>
                <a:gd name="connsiteY5-50" fmla="*/ 2064229 h 2064229"/>
                <a:gd name="connsiteX6-51" fmla="*/ 344045 w 3096344"/>
                <a:gd name="connsiteY6-52" fmla="*/ 2064229 h 2064229"/>
                <a:gd name="connsiteX7-53" fmla="*/ 0 w 3096344"/>
                <a:gd name="connsiteY7-54" fmla="*/ 1720184 h 2064229"/>
                <a:gd name="connsiteX8-55" fmla="*/ 0 w 3096344"/>
                <a:gd name="connsiteY8-56" fmla="*/ 344045 h 2064229"/>
                <a:gd name="connsiteX9-57" fmla="*/ 344045 w 3096344"/>
                <a:gd name="connsiteY9-58" fmla="*/ 0 h 2064229"/>
                <a:gd name="connsiteX10-59" fmla="*/ 1246279 w 3096344"/>
                <a:gd name="connsiteY10-60" fmla="*/ 92867 h 2064229"/>
                <a:gd name="connsiteX0-61" fmla="*/ 1154839 w 3096344"/>
                <a:gd name="connsiteY0-62" fmla="*/ 1427 h 2064229"/>
                <a:gd name="connsiteX1-63" fmla="*/ 2164242 w 3096344"/>
                <a:gd name="connsiteY1-64" fmla="*/ 1427 h 2064229"/>
                <a:gd name="connsiteX2-65" fmla="*/ 2752299 w 3096344"/>
                <a:gd name="connsiteY2-66" fmla="*/ 0 h 2064229"/>
                <a:gd name="connsiteX3-67" fmla="*/ 3096344 w 3096344"/>
                <a:gd name="connsiteY3-68" fmla="*/ 344045 h 2064229"/>
                <a:gd name="connsiteX4-69" fmla="*/ 3096344 w 3096344"/>
                <a:gd name="connsiteY4-70" fmla="*/ 1720184 h 2064229"/>
                <a:gd name="connsiteX5-71" fmla="*/ 2752299 w 3096344"/>
                <a:gd name="connsiteY5-72" fmla="*/ 2064229 h 2064229"/>
                <a:gd name="connsiteX6-73" fmla="*/ 344045 w 3096344"/>
                <a:gd name="connsiteY6-74" fmla="*/ 2064229 h 2064229"/>
                <a:gd name="connsiteX7-75" fmla="*/ 0 w 3096344"/>
                <a:gd name="connsiteY7-76" fmla="*/ 1720184 h 2064229"/>
                <a:gd name="connsiteX8-77" fmla="*/ 0 w 3096344"/>
                <a:gd name="connsiteY8-78" fmla="*/ 344045 h 2064229"/>
                <a:gd name="connsiteX9-79" fmla="*/ 344045 w 3096344"/>
                <a:gd name="connsiteY9-80" fmla="*/ 0 h 2064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3096344" h="2064229">
                  <a:moveTo>
                    <a:pt x="1154839" y="1427"/>
                  </a:moveTo>
                  <a:lnTo>
                    <a:pt x="2164242" y="1427"/>
                  </a:lnTo>
                  <a:lnTo>
                    <a:pt x="2752299" y="0"/>
                  </a:lnTo>
                  <a:cubicBezTo>
                    <a:pt x="2942310" y="0"/>
                    <a:pt x="3096344" y="154034"/>
                    <a:pt x="3096344" y="344045"/>
                  </a:cubicBezTo>
                  <a:lnTo>
                    <a:pt x="3096344" y="1720184"/>
                  </a:lnTo>
                  <a:cubicBezTo>
                    <a:pt x="3096344" y="1910195"/>
                    <a:pt x="2942310" y="2064229"/>
                    <a:pt x="2752299" y="2064229"/>
                  </a:cubicBezTo>
                  <a:lnTo>
                    <a:pt x="344045" y="2064229"/>
                  </a:lnTo>
                  <a:cubicBezTo>
                    <a:pt x="154034" y="2064229"/>
                    <a:pt x="0" y="1910195"/>
                    <a:pt x="0" y="1720184"/>
                  </a:cubicBezTo>
                  <a:lnTo>
                    <a:pt x="0" y="344045"/>
                  </a:lnTo>
                  <a:cubicBezTo>
                    <a:pt x="0" y="154034"/>
                    <a:pt x="154034" y="0"/>
                    <a:pt x="344045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1517800" y="2444890"/>
              <a:ext cx="36004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4657534" y="2057598"/>
            <a:ext cx="2700338" cy="58475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bg1"/>
                </a:solidFill>
                <a:latin typeface="Packet" panose="00000400000000000000" pitchFamily="2" charset="0"/>
              </a:defRPr>
            </a:lvl1pPr>
          </a:lstStyle>
          <a:p>
            <a:r>
              <a:rPr lang="vi-VN" altLang="zh-CN" sz="3200" dirty="0">
                <a:latin typeface="Algerian" panose="04020705040A02060702" pitchFamily="82" charset="0"/>
              </a:rPr>
              <a:t>Group 2</a:t>
            </a:r>
            <a:endParaRPr lang="zh-CN" altLang="en-US" sz="3200" dirty="0">
              <a:latin typeface="Algerian" panose="04020705040A02060702" pitchFamily="82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493618" y="2057596"/>
            <a:ext cx="2700338" cy="58475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bg1"/>
                </a:solidFill>
                <a:latin typeface="Packet" panose="00000400000000000000" pitchFamily="2" charset="0"/>
              </a:defRPr>
            </a:lvl1pPr>
          </a:lstStyle>
          <a:p>
            <a:r>
              <a:rPr lang="vi-VN" altLang="zh-CN" sz="3200" dirty="0">
                <a:latin typeface="Algerian" panose="04020705040A02060702" pitchFamily="82" charset="0"/>
              </a:rPr>
              <a:t>Group 3</a:t>
            </a:r>
            <a:endParaRPr lang="zh-CN" altLang="en-US" sz="3200" dirty="0">
              <a:latin typeface="Algerian" panose="04020705040A02060702" pitchFamily="82" charset="0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968376" y="28410"/>
            <a:ext cx="163141" cy="1321611"/>
            <a:chOff x="1466093" y="0"/>
            <a:chExt cx="163141" cy="1321611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547664" y="0"/>
              <a:ext cx="0" cy="119675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1466093" y="1158470"/>
              <a:ext cx="163141" cy="163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722355" y="28410"/>
            <a:ext cx="163141" cy="1321611"/>
            <a:chOff x="1466093" y="0"/>
            <a:chExt cx="163141" cy="1321611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547664" y="0"/>
              <a:ext cx="0" cy="119675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/>
            <p:cNvSpPr/>
            <p:nvPr/>
          </p:nvSpPr>
          <p:spPr>
            <a:xfrm>
              <a:off x="1466093" y="1158470"/>
              <a:ext cx="163141" cy="163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Oval 79"/>
          <p:cNvSpPr>
            <a:spLocks noChangeArrowheads="1"/>
          </p:cNvSpPr>
          <p:nvPr/>
        </p:nvSpPr>
        <p:spPr bwMode="auto">
          <a:xfrm>
            <a:off x="5939553" y="541172"/>
            <a:ext cx="398463" cy="398463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0" name="Oval 76"/>
          <p:cNvSpPr>
            <a:spLocks noChangeArrowheads="1"/>
          </p:cNvSpPr>
          <p:nvPr/>
        </p:nvSpPr>
        <p:spPr bwMode="auto">
          <a:xfrm>
            <a:off x="3749009" y="2897284"/>
            <a:ext cx="326454" cy="32645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1" name="Oval 76"/>
          <p:cNvSpPr>
            <a:spLocks noChangeArrowheads="1"/>
          </p:cNvSpPr>
          <p:nvPr/>
        </p:nvSpPr>
        <p:spPr bwMode="auto">
          <a:xfrm>
            <a:off x="2254963" y="939635"/>
            <a:ext cx="205776" cy="205775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2" name="Oval 76"/>
          <p:cNvSpPr>
            <a:spLocks noChangeArrowheads="1"/>
          </p:cNvSpPr>
          <p:nvPr/>
        </p:nvSpPr>
        <p:spPr bwMode="auto">
          <a:xfrm>
            <a:off x="8530920" y="4019471"/>
            <a:ext cx="45720" cy="45720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3" name="Oval 79"/>
          <p:cNvSpPr>
            <a:spLocks noChangeArrowheads="1"/>
          </p:cNvSpPr>
          <p:nvPr/>
        </p:nvSpPr>
        <p:spPr bwMode="auto">
          <a:xfrm>
            <a:off x="7999211" y="2579747"/>
            <a:ext cx="281533" cy="28153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4" name="Oval 79"/>
          <p:cNvSpPr>
            <a:spLocks noChangeArrowheads="1"/>
          </p:cNvSpPr>
          <p:nvPr/>
        </p:nvSpPr>
        <p:spPr bwMode="auto">
          <a:xfrm>
            <a:off x="11746083" y="1186878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5" name="Oval 79"/>
          <p:cNvSpPr>
            <a:spLocks noChangeArrowheads="1"/>
          </p:cNvSpPr>
          <p:nvPr/>
        </p:nvSpPr>
        <p:spPr bwMode="auto">
          <a:xfrm>
            <a:off x="13624267" y="408540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6" name="Oval 79"/>
          <p:cNvSpPr>
            <a:spLocks noChangeArrowheads="1"/>
          </p:cNvSpPr>
          <p:nvPr/>
        </p:nvSpPr>
        <p:spPr bwMode="auto">
          <a:xfrm>
            <a:off x="8885496" y="470785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5930050" y="5054278"/>
            <a:ext cx="752274" cy="1191716"/>
            <a:chOff x="9620630" y="3434069"/>
            <a:chExt cx="948257" cy="1502183"/>
          </a:xfrm>
        </p:grpSpPr>
        <p:sp>
          <p:nvSpPr>
            <p:cNvPr id="81" name="矩形: 圆角 121"/>
            <p:cNvSpPr/>
            <p:nvPr/>
          </p:nvSpPr>
          <p:spPr>
            <a:xfrm>
              <a:off x="9644495" y="4748012"/>
              <a:ext cx="924392" cy="1882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85" name="直接连接符 84"/>
              <p:cNvCxnSpPr>
                <a:stCxn id="83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83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直接连接符 88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8533446" y="4634813"/>
            <a:ext cx="352027" cy="546648"/>
            <a:chOff x="9620630" y="3434069"/>
            <a:chExt cx="983031" cy="1526511"/>
          </a:xfrm>
        </p:grpSpPr>
        <p:sp>
          <p:nvSpPr>
            <p:cNvPr id="102" name="矩形: 圆角 121"/>
            <p:cNvSpPr/>
            <p:nvPr/>
          </p:nvSpPr>
          <p:spPr>
            <a:xfrm>
              <a:off x="9679269" y="4772341"/>
              <a:ext cx="924392" cy="1882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107" name="直接连接符 106"/>
              <p:cNvCxnSpPr>
                <a:stCxn id="104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04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直接连接符 105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9545474" y="4869160"/>
            <a:ext cx="1054375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8904312" y="4869160"/>
            <a:ext cx="392110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/>
          <p:cNvGrpSpPr/>
          <p:nvPr/>
        </p:nvGrpSpPr>
        <p:grpSpPr>
          <a:xfrm>
            <a:off x="2034477" y="5003691"/>
            <a:ext cx="569820" cy="902681"/>
            <a:chOff x="9620630" y="3434069"/>
            <a:chExt cx="948257" cy="1502183"/>
          </a:xfrm>
        </p:grpSpPr>
        <p:sp>
          <p:nvSpPr>
            <p:cNvPr id="118" name="矩形: 圆角 121"/>
            <p:cNvSpPr/>
            <p:nvPr/>
          </p:nvSpPr>
          <p:spPr>
            <a:xfrm>
              <a:off x="9644495" y="4748012"/>
              <a:ext cx="924392" cy="1882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连接符 118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123" name="直接连接符 122"/>
              <p:cNvCxnSpPr>
                <a:stCxn id="120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>
                <a:stCxn id="120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接连接符 121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/>
          <p:cNvGrpSpPr/>
          <p:nvPr/>
        </p:nvGrpSpPr>
        <p:grpSpPr>
          <a:xfrm>
            <a:off x="7987340" y="5813886"/>
            <a:ext cx="2558201" cy="434625"/>
            <a:chOff x="8481001" y="4908105"/>
            <a:chExt cx="2558201" cy="434625"/>
          </a:xfrm>
        </p:grpSpPr>
        <p:cxnSp>
          <p:nvCxnSpPr>
            <p:cNvPr id="128" name="直接连接符 127"/>
            <p:cNvCxnSpPr/>
            <p:nvPr/>
          </p:nvCxnSpPr>
          <p:spPr>
            <a:xfrm>
              <a:off x="8481001" y="4908105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9485917" y="4908105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993676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8859008" y="5116861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9854215" y="5111304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1058960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10355977" y="5116861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>
              <a:off x="9572266" y="5342730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/>
          <p:cNvGrpSpPr/>
          <p:nvPr/>
        </p:nvGrpSpPr>
        <p:grpSpPr>
          <a:xfrm>
            <a:off x="5390559" y="6429656"/>
            <a:ext cx="1905361" cy="263933"/>
            <a:chOff x="4752613" y="5770232"/>
            <a:chExt cx="1905361" cy="208756"/>
          </a:xfrm>
        </p:grpSpPr>
        <p:cxnSp>
          <p:nvCxnSpPr>
            <p:cNvPr id="137" name="直接连接符 136"/>
            <p:cNvCxnSpPr/>
            <p:nvPr/>
          </p:nvCxnSpPr>
          <p:spPr>
            <a:xfrm>
              <a:off x="4752613" y="5770232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5757529" y="5770232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6208377" y="5770232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5130620" y="5978988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6125827" y="5973431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组合 141"/>
          <p:cNvGrpSpPr/>
          <p:nvPr/>
        </p:nvGrpSpPr>
        <p:grpSpPr>
          <a:xfrm>
            <a:off x="1193573" y="6053728"/>
            <a:ext cx="1905361" cy="208756"/>
            <a:chOff x="4752613" y="5770232"/>
            <a:chExt cx="1905361" cy="208756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4752613" y="5770232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5757529" y="5770232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6208377" y="5770232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5130620" y="5978988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6125827" y="5973431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9229627" y="4687329"/>
            <a:ext cx="463752" cy="782940"/>
            <a:chOff x="9620630" y="3434069"/>
            <a:chExt cx="924391" cy="1560626"/>
          </a:xfrm>
        </p:grpSpPr>
        <p:sp>
          <p:nvSpPr>
            <p:cNvPr id="92" name="矩形: 圆角 121"/>
            <p:cNvSpPr/>
            <p:nvPr/>
          </p:nvSpPr>
          <p:spPr>
            <a:xfrm>
              <a:off x="9620630" y="4806455"/>
              <a:ext cx="924391" cy="1882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97" name="直接连接符 96"/>
              <p:cNvCxnSpPr>
                <a:stCxn id="94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94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直接连接符 95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2"/>
          <p:cNvSpPr/>
          <p:nvPr/>
        </p:nvSpPr>
        <p:spPr>
          <a:xfrm rot="3850843">
            <a:off x="3061900" y="-826330"/>
            <a:ext cx="1448380" cy="1028158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10" name="Oval 69"/>
          <p:cNvSpPr>
            <a:spLocks noChangeArrowheads="1"/>
          </p:cNvSpPr>
          <p:nvPr/>
        </p:nvSpPr>
        <p:spPr bwMode="auto">
          <a:xfrm>
            <a:off x="2927649" y="744540"/>
            <a:ext cx="1479550" cy="1479551"/>
          </a:xfrm>
          <a:prstGeom prst="ellipse">
            <a:avLst/>
          </a:prstGeom>
          <a:solidFill>
            <a:srgbClr val="E1B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1" name="Freeform 70"/>
          <p:cNvSpPr>
            <a:spLocks noEditPoints="1"/>
          </p:cNvSpPr>
          <p:nvPr/>
        </p:nvSpPr>
        <p:spPr bwMode="auto">
          <a:xfrm>
            <a:off x="2899074" y="715963"/>
            <a:ext cx="1536700" cy="1536700"/>
          </a:xfrm>
          <a:custGeom>
            <a:avLst/>
            <a:gdLst>
              <a:gd name="T0" fmla="*/ 832 w 1664"/>
              <a:gd name="T1" fmla="*/ 1632 h 1664"/>
              <a:gd name="T2" fmla="*/ 32 w 1664"/>
              <a:gd name="T3" fmla="*/ 832 h 1664"/>
              <a:gd name="T4" fmla="*/ 832 w 1664"/>
              <a:gd name="T5" fmla="*/ 32 h 1664"/>
              <a:gd name="T6" fmla="*/ 1632 w 1664"/>
              <a:gd name="T7" fmla="*/ 832 h 1664"/>
              <a:gd name="T8" fmla="*/ 832 w 1664"/>
              <a:gd name="T9" fmla="*/ 1632 h 1664"/>
              <a:gd name="T10" fmla="*/ 832 w 1664"/>
              <a:gd name="T11" fmla="*/ 0 h 1664"/>
              <a:gd name="T12" fmla="*/ 0 w 1664"/>
              <a:gd name="T13" fmla="*/ 832 h 1664"/>
              <a:gd name="T14" fmla="*/ 832 w 1664"/>
              <a:gd name="T15" fmla="*/ 1664 h 1664"/>
              <a:gd name="T16" fmla="*/ 1664 w 1664"/>
              <a:gd name="T17" fmla="*/ 832 h 1664"/>
              <a:gd name="T18" fmla="*/ 832 w 1664"/>
              <a:gd name="T19" fmla="*/ 0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4" h="1664">
                <a:moveTo>
                  <a:pt x="832" y="1632"/>
                </a:moveTo>
                <a:cubicBezTo>
                  <a:pt x="390" y="1632"/>
                  <a:pt x="32" y="1274"/>
                  <a:pt x="32" y="832"/>
                </a:cubicBezTo>
                <a:cubicBezTo>
                  <a:pt x="32" y="390"/>
                  <a:pt x="390" y="32"/>
                  <a:pt x="832" y="32"/>
                </a:cubicBezTo>
                <a:cubicBezTo>
                  <a:pt x="1273" y="32"/>
                  <a:pt x="1632" y="390"/>
                  <a:pt x="1632" y="832"/>
                </a:cubicBezTo>
                <a:cubicBezTo>
                  <a:pt x="1632" y="1274"/>
                  <a:pt x="1273" y="1632"/>
                  <a:pt x="832" y="1632"/>
                </a:cubicBezTo>
                <a:moveTo>
                  <a:pt x="832" y="0"/>
                </a:moveTo>
                <a:cubicBezTo>
                  <a:pt x="373" y="0"/>
                  <a:pt x="0" y="374"/>
                  <a:pt x="0" y="832"/>
                </a:cubicBezTo>
                <a:cubicBezTo>
                  <a:pt x="0" y="1291"/>
                  <a:pt x="373" y="1664"/>
                  <a:pt x="832" y="1664"/>
                </a:cubicBezTo>
                <a:cubicBezTo>
                  <a:pt x="1290" y="1664"/>
                  <a:pt x="1664" y="1291"/>
                  <a:pt x="1664" y="832"/>
                </a:cubicBezTo>
                <a:cubicBezTo>
                  <a:pt x="1664" y="374"/>
                  <a:pt x="1290" y="0"/>
                  <a:pt x="832" y="0"/>
                </a:cubicBezTo>
              </a:path>
            </a:pathLst>
          </a:custGeom>
          <a:solidFill>
            <a:srgbClr val="DDEF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2" name="Freeform 71"/>
          <p:cNvSpPr>
            <a:spLocks noEditPoints="1"/>
          </p:cNvSpPr>
          <p:nvPr/>
        </p:nvSpPr>
        <p:spPr bwMode="auto">
          <a:xfrm>
            <a:off x="2927649" y="744540"/>
            <a:ext cx="1479550" cy="1479551"/>
          </a:xfrm>
          <a:custGeom>
            <a:avLst/>
            <a:gdLst>
              <a:gd name="T0" fmla="*/ 800 w 1600"/>
              <a:gd name="T1" fmla="*/ 1568 h 1600"/>
              <a:gd name="T2" fmla="*/ 32 w 1600"/>
              <a:gd name="T3" fmla="*/ 800 h 1600"/>
              <a:gd name="T4" fmla="*/ 800 w 1600"/>
              <a:gd name="T5" fmla="*/ 32 h 1600"/>
              <a:gd name="T6" fmla="*/ 1568 w 1600"/>
              <a:gd name="T7" fmla="*/ 800 h 1600"/>
              <a:gd name="T8" fmla="*/ 800 w 1600"/>
              <a:gd name="T9" fmla="*/ 1568 h 1600"/>
              <a:gd name="T10" fmla="*/ 800 w 1600"/>
              <a:gd name="T11" fmla="*/ 0 h 1600"/>
              <a:gd name="T12" fmla="*/ 0 w 1600"/>
              <a:gd name="T13" fmla="*/ 800 h 1600"/>
              <a:gd name="T14" fmla="*/ 800 w 1600"/>
              <a:gd name="T15" fmla="*/ 1600 h 1600"/>
              <a:gd name="T16" fmla="*/ 1600 w 1600"/>
              <a:gd name="T17" fmla="*/ 800 h 1600"/>
              <a:gd name="T18" fmla="*/ 800 w 1600"/>
              <a:gd name="T19" fmla="*/ 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00" h="1600">
                <a:moveTo>
                  <a:pt x="800" y="1568"/>
                </a:moveTo>
                <a:cubicBezTo>
                  <a:pt x="376" y="1568"/>
                  <a:pt x="32" y="1224"/>
                  <a:pt x="32" y="800"/>
                </a:cubicBezTo>
                <a:cubicBezTo>
                  <a:pt x="32" y="377"/>
                  <a:pt x="376" y="32"/>
                  <a:pt x="800" y="32"/>
                </a:cubicBezTo>
                <a:cubicBezTo>
                  <a:pt x="1223" y="32"/>
                  <a:pt x="1568" y="377"/>
                  <a:pt x="1568" y="800"/>
                </a:cubicBezTo>
                <a:cubicBezTo>
                  <a:pt x="1568" y="1224"/>
                  <a:pt x="1223" y="1568"/>
                  <a:pt x="800" y="1568"/>
                </a:cubicBezTo>
                <a:moveTo>
                  <a:pt x="800" y="0"/>
                </a:moveTo>
                <a:cubicBezTo>
                  <a:pt x="358" y="0"/>
                  <a:pt x="0" y="358"/>
                  <a:pt x="0" y="800"/>
                </a:cubicBezTo>
                <a:cubicBezTo>
                  <a:pt x="0" y="1242"/>
                  <a:pt x="358" y="1600"/>
                  <a:pt x="800" y="1600"/>
                </a:cubicBezTo>
                <a:cubicBezTo>
                  <a:pt x="1241" y="1600"/>
                  <a:pt x="1600" y="1242"/>
                  <a:pt x="1600" y="800"/>
                </a:cubicBezTo>
                <a:cubicBezTo>
                  <a:pt x="1600" y="358"/>
                  <a:pt x="1241" y="0"/>
                  <a:pt x="800" y="0"/>
                </a:cubicBezTo>
              </a:path>
            </a:pathLst>
          </a:custGeom>
          <a:solidFill>
            <a:srgbClr val="EFDB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3" name="Freeform 72"/>
          <p:cNvSpPr>
            <a:spLocks noEditPoints="1"/>
          </p:cNvSpPr>
          <p:nvPr/>
        </p:nvSpPr>
        <p:spPr bwMode="auto">
          <a:xfrm>
            <a:off x="2821287" y="638179"/>
            <a:ext cx="1690688" cy="1692275"/>
          </a:xfrm>
          <a:custGeom>
            <a:avLst/>
            <a:gdLst>
              <a:gd name="T0" fmla="*/ 916 w 1831"/>
              <a:gd name="T1" fmla="*/ 1760 h 1830"/>
              <a:gd name="T2" fmla="*/ 71 w 1831"/>
              <a:gd name="T3" fmla="*/ 915 h 1830"/>
              <a:gd name="T4" fmla="*/ 916 w 1831"/>
              <a:gd name="T5" fmla="*/ 70 h 1830"/>
              <a:gd name="T6" fmla="*/ 1760 w 1831"/>
              <a:gd name="T7" fmla="*/ 915 h 1830"/>
              <a:gd name="T8" fmla="*/ 916 w 1831"/>
              <a:gd name="T9" fmla="*/ 1760 h 1830"/>
              <a:gd name="T10" fmla="*/ 916 w 1831"/>
              <a:gd name="T11" fmla="*/ 0 h 1830"/>
              <a:gd name="T12" fmla="*/ 0 w 1831"/>
              <a:gd name="T13" fmla="*/ 915 h 1830"/>
              <a:gd name="T14" fmla="*/ 916 w 1831"/>
              <a:gd name="T15" fmla="*/ 1830 h 1830"/>
              <a:gd name="T16" fmla="*/ 1831 w 1831"/>
              <a:gd name="T17" fmla="*/ 915 h 1830"/>
              <a:gd name="T18" fmla="*/ 916 w 1831"/>
              <a:gd name="T19" fmla="*/ 0 h 1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1" h="1830">
                <a:moveTo>
                  <a:pt x="916" y="1760"/>
                </a:moveTo>
                <a:cubicBezTo>
                  <a:pt x="450" y="1760"/>
                  <a:pt x="71" y="1381"/>
                  <a:pt x="71" y="915"/>
                </a:cubicBezTo>
                <a:cubicBezTo>
                  <a:pt x="71" y="449"/>
                  <a:pt x="450" y="70"/>
                  <a:pt x="916" y="70"/>
                </a:cubicBezTo>
                <a:cubicBezTo>
                  <a:pt x="1381" y="70"/>
                  <a:pt x="1760" y="449"/>
                  <a:pt x="1760" y="915"/>
                </a:cubicBezTo>
                <a:cubicBezTo>
                  <a:pt x="1760" y="1381"/>
                  <a:pt x="1381" y="1760"/>
                  <a:pt x="916" y="1760"/>
                </a:cubicBezTo>
                <a:moveTo>
                  <a:pt x="916" y="0"/>
                </a:moveTo>
                <a:cubicBezTo>
                  <a:pt x="411" y="0"/>
                  <a:pt x="0" y="411"/>
                  <a:pt x="0" y="915"/>
                </a:cubicBezTo>
                <a:cubicBezTo>
                  <a:pt x="0" y="1420"/>
                  <a:pt x="411" y="1830"/>
                  <a:pt x="916" y="1830"/>
                </a:cubicBezTo>
                <a:cubicBezTo>
                  <a:pt x="1420" y="1830"/>
                  <a:pt x="1831" y="1420"/>
                  <a:pt x="1831" y="915"/>
                </a:cubicBezTo>
                <a:cubicBezTo>
                  <a:pt x="1831" y="411"/>
                  <a:pt x="1420" y="0"/>
                  <a:pt x="916" y="0"/>
                </a:cubicBezTo>
              </a:path>
            </a:pathLst>
          </a:custGeom>
          <a:solidFill>
            <a:srgbClr val="D6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4" name="Freeform 73"/>
          <p:cNvSpPr/>
          <p:nvPr/>
        </p:nvSpPr>
        <p:spPr bwMode="auto">
          <a:xfrm>
            <a:off x="2737152" y="554040"/>
            <a:ext cx="1858963" cy="1860551"/>
          </a:xfrm>
          <a:custGeom>
            <a:avLst/>
            <a:gdLst>
              <a:gd name="T0" fmla="*/ 1007 w 2013"/>
              <a:gd name="T1" fmla="*/ 0 h 2013"/>
              <a:gd name="T2" fmla="*/ 0 w 2013"/>
              <a:gd name="T3" fmla="*/ 1006 h 2013"/>
              <a:gd name="T4" fmla="*/ 535 w 2013"/>
              <a:gd name="T5" fmla="*/ 1895 h 2013"/>
              <a:gd name="T6" fmla="*/ 639 w 2013"/>
              <a:gd name="T7" fmla="*/ 1872 h 2013"/>
              <a:gd name="T8" fmla="*/ 676 w 2013"/>
              <a:gd name="T9" fmla="*/ 1875 h 2013"/>
              <a:gd name="T10" fmla="*/ 77 w 2013"/>
              <a:gd name="T11" fmla="*/ 1006 h 2013"/>
              <a:gd name="T12" fmla="*/ 1007 w 2013"/>
              <a:gd name="T13" fmla="*/ 77 h 2013"/>
              <a:gd name="T14" fmla="*/ 1936 w 2013"/>
              <a:gd name="T15" fmla="*/ 1006 h 2013"/>
              <a:gd name="T16" fmla="*/ 1007 w 2013"/>
              <a:gd name="T17" fmla="*/ 1936 h 2013"/>
              <a:gd name="T18" fmla="*/ 752 w 2013"/>
              <a:gd name="T19" fmla="*/ 1900 h 2013"/>
              <a:gd name="T20" fmla="*/ 853 w 2013"/>
              <a:gd name="T21" fmla="*/ 2001 h 2013"/>
              <a:gd name="T22" fmla="*/ 1007 w 2013"/>
              <a:gd name="T23" fmla="*/ 2013 h 2013"/>
              <a:gd name="T24" fmla="*/ 2013 w 2013"/>
              <a:gd name="T25" fmla="*/ 1006 h 2013"/>
              <a:gd name="T26" fmla="*/ 1007 w 2013"/>
              <a:gd name="T27" fmla="*/ 0 h 2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13" h="2013">
                <a:moveTo>
                  <a:pt x="1007" y="0"/>
                </a:moveTo>
                <a:cubicBezTo>
                  <a:pt x="451" y="0"/>
                  <a:pt x="0" y="451"/>
                  <a:pt x="0" y="1006"/>
                </a:cubicBezTo>
                <a:cubicBezTo>
                  <a:pt x="0" y="1391"/>
                  <a:pt x="217" y="1726"/>
                  <a:pt x="535" y="1895"/>
                </a:cubicBezTo>
                <a:cubicBezTo>
                  <a:pt x="566" y="1880"/>
                  <a:pt x="601" y="1872"/>
                  <a:pt x="639" y="1872"/>
                </a:cubicBezTo>
                <a:cubicBezTo>
                  <a:pt x="651" y="1872"/>
                  <a:pt x="664" y="1873"/>
                  <a:pt x="676" y="1875"/>
                </a:cubicBezTo>
                <a:cubicBezTo>
                  <a:pt x="326" y="1741"/>
                  <a:pt x="77" y="1402"/>
                  <a:pt x="77" y="1006"/>
                </a:cubicBezTo>
                <a:cubicBezTo>
                  <a:pt x="77" y="494"/>
                  <a:pt x="494" y="77"/>
                  <a:pt x="1007" y="77"/>
                </a:cubicBezTo>
                <a:cubicBezTo>
                  <a:pt x="1519" y="77"/>
                  <a:pt x="1936" y="494"/>
                  <a:pt x="1936" y="1006"/>
                </a:cubicBezTo>
                <a:cubicBezTo>
                  <a:pt x="1936" y="1519"/>
                  <a:pt x="1519" y="1936"/>
                  <a:pt x="1007" y="1936"/>
                </a:cubicBezTo>
                <a:cubicBezTo>
                  <a:pt x="918" y="1936"/>
                  <a:pt x="833" y="1923"/>
                  <a:pt x="752" y="1900"/>
                </a:cubicBezTo>
                <a:cubicBezTo>
                  <a:pt x="795" y="1923"/>
                  <a:pt x="830" y="1958"/>
                  <a:pt x="853" y="2001"/>
                </a:cubicBezTo>
                <a:cubicBezTo>
                  <a:pt x="903" y="2009"/>
                  <a:pt x="954" y="2013"/>
                  <a:pt x="1007" y="2013"/>
                </a:cubicBezTo>
                <a:cubicBezTo>
                  <a:pt x="1562" y="2013"/>
                  <a:pt x="2013" y="1561"/>
                  <a:pt x="2013" y="1006"/>
                </a:cubicBezTo>
                <a:cubicBezTo>
                  <a:pt x="2013" y="451"/>
                  <a:pt x="1562" y="0"/>
                  <a:pt x="1007" y="0"/>
                </a:cubicBezTo>
              </a:path>
            </a:pathLst>
          </a:cu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5" name="Freeform 74"/>
          <p:cNvSpPr/>
          <p:nvPr/>
        </p:nvSpPr>
        <p:spPr bwMode="auto">
          <a:xfrm>
            <a:off x="2643487" y="460379"/>
            <a:ext cx="2046288" cy="2047875"/>
          </a:xfrm>
          <a:custGeom>
            <a:avLst/>
            <a:gdLst>
              <a:gd name="T0" fmla="*/ 1108 w 2215"/>
              <a:gd name="T1" fmla="*/ 0 h 2215"/>
              <a:gd name="T2" fmla="*/ 0 w 2215"/>
              <a:gd name="T3" fmla="*/ 1107 h 2215"/>
              <a:gd name="T4" fmla="*/ 408 w 2215"/>
              <a:gd name="T5" fmla="*/ 1965 h 2215"/>
              <a:gd name="T6" fmla="*/ 466 w 2215"/>
              <a:gd name="T7" fmla="*/ 2009 h 2215"/>
              <a:gd name="T8" fmla="*/ 550 w 2215"/>
              <a:gd name="T9" fmla="*/ 2064 h 2215"/>
              <a:gd name="T10" fmla="*/ 619 w 2215"/>
              <a:gd name="T11" fmla="*/ 2005 h 2215"/>
              <a:gd name="T12" fmla="*/ 85 w 2215"/>
              <a:gd name="T13" fmla="*/ 1107 h 2215"/>
              <a:gd name="T14" fmla="*/ 1108 w 2215"/>
              <a:gd name="T15" fmla="*/ 85 h 2215"/>
              <a:gd name="T16" fmla="*/ 2130 w 2215"/>
              <a:gd name="T17" fmla="*/ 1107 h 2215"/>
              <a:gd name="T18" fmla="*/ 1108 w 2215"/>
              <a:gd name="T19" fmla="*/ 2129 h 2215"/>
              <a:gd name="T20" fmla="*/ 962 w 2215"/>
              <a:gd name="T21" fmla="*/ 2119 h 2215"/>
              <a:gd name="T22" fmla="*/ 981 w 2215"/>
              <a:gd name="T23" fmla="*/ 2207 h 2215"/>
              <a:gd name="T24" fmla="*/ 1108 w 2215"/>
              <a:gd name="T25" fmla="*/ 2215 h 2215"/>
              <a:gd name="T26" fmla="*/ 2215 w 2215"/>
              <a:gd name="T27" fmla="*/ 1107 h 2215"/>
              <a:gd name="T28" fmla="*/ 1108 w 2215"/>
              <a:gd name="T29" fmla="*/ 0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15" h="2215">
                <a:moveTo>
                  <a:pt x="1108" y="0"/>
                </a:moveTo>
                <a:cubicBezTo>
                  <a:pt x="497" y="0"/>
                  <a:pt x="0" y="497"/>
                  <a:pt x="0" y="1107"/>
                </a:cubicBezTo>
                <a:cubicBezTo>
                  <a:pt x="0" y="1453"/>
                  <a:pt x="159" y="1762"/>
                  <a:pt x="408" y="1965"/>
                </a:cubicBezTo>
                <a:cubicBezTo>
                  <a:pt x="431" y="1975"/>
                  <a:pt x="451" y="1990"/>
                  <a:pt x="466" y="2009"/>
                </a:cubicBezTo>
                <a:cubicBezTo>
                  <a:pt x="493" y="2029"/>
                  <a:pt x="521" y="2047"/>
                  <a:pt x="550" y="2064"/>
                </a:cubicBezTo>
                <a:cubicBezTo>
                  <a:pt x="569" y="2040"/>
                  <a:pt x="593" y="2020"/>
                  <a:pt x="619" y="2005"/>
                </a:cubicBezTo>
                <a:cubicBezTo>
                  <a:pt x="301" y="1831"/>
                  <a:pt x="85" y="1494"/>
                  <a:pt x="85" y="1107"/>
                </a:cubicBezTo>
                <a:cubicBezTo>
                  <a:pt x="85" y="544"/>
                  <a:pt x="544" y="85"/>
                  <a:pt x="1108" y="85"/>
                </a:cubicBezTo>
                <a:cubicBezTo>
                  <a:pt x="1671" y="85"/>
                  <a:pt x="2130" y="544"/>
                  <a:pt x="2130" y="1107"/>
                </a:cubicBezTo>
                <a:cubicBezTo>
                  <a:pt x="2130" y="1671"/>
                  <a:pt x="1671" y="2129"/>
                  <a:pt x="1108" y="2129"/>
                </a:cubicBezTo>
                <a:cubicBezTo>
                  <a:pt x="1058" y="2129"/>
                  <a:pt x="1009" y="2126"/>
                  <a:pt x="962" y="2119"/>
                </a:cubicBezTo>
                <a:cubicBezTo>
                  <a:pt x="973" y="2146"/>
                  <a:pt x="980" y="2176"/>
                  <a:pt x="981" y="2207"/>
                </a:cubicBezTo>
                <a:cubicBezTo>
                  <a:pt x="1023" y="2212"/>
                  <a:pt x="1065" y="2215"/>
                  <a:pt x="1108" y="2215"/>
                </a:cubicBezTo>
                <a:cubicBezTo>
                  <a:pt x="1718" y="2215"/>
                  <a:pt x="2215" y="1718"/>
                  <a:pt x="2215" y="1107"/>
                </a:cubicBezTo>
                <a:cubicBezTo>
                  <a:pt x="2215" y="497"/>
                  <a:pt x="1718" y="0"/>
                  <a:pt x="110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6" name="Oval 75"/>
          <p:cNvSpPr>
            <a:spLocks noChangeArrowheads="1"/>
          </p:cNvSpPr>
          <p:nvPr/>
        </p:nvSpPr>
        <p:spPr bwMode="auto">
          <a:xfrm>
            <a:off x="3127677" y="939803"/>
            <a:ext cx="398463" cy="400051"/>
          </a:xfrm>
          <a:prstGeom prst="ellipse">
            <a:avLst/>
          </a:prstGeom>
          <a:solidFill>
            <a:srgbClr val="E3B7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7" name="Freeform 77"/>
          <p:cNvSpPr/>
          <p:nvPr/>
        </p:nvSpPr>
        <p:spPr bwMode="auto">
          <a:xfrm>
            <a:off x="2838752" y="2266954"/>
            <a:ext cx="263525" cy="261937"/>
          </a:xfrm>
          <a:custGeom>
            <a:avLst/>
            <a:gdLst>
              <a:gd name="T0" fmla="*/ 142 w 284"/>
              <a:gd name="T1" fmla="*/ 0 h 284"/>
              <a:gd name="T2" fmla="*/ 0 w 284"/>
              <a:gd name="T3" fmla="*/ 142 h 284"/>
              <a:gd name="T4" fmla="*/ 142 w 284"/>
              <a:gd name="T5" fmla="*/ 284 h 284"/>
              <a:gd name="T6" fmla="*/ 284 w 284"/>
              <a:gd name="T7" fmla="*/ 142 h 284"/>
              <a:gd name="T8" fmla="*/ 254 w 284"/>
              <a:gd name="T9" fmla="*/ 55 h 284"/>
              <a:gd name="T10" fmla="*/ 196 w 284"/>
              <a:gd name="T11" fmla="*/ 11 h 284"/>
              <a:gd name="T12" fmla="*/ 142 w 284"/>
              <a:gd name="T13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4" h="284">
                <a:moveTo>
                  <a:pt x="142" y="0"/>
                </a:moveTo>
                <a:cubicBezTo>
                  <a:pt x="64" y="0"/>
                  <a:pt x="0" y="64"/>
                  <a:pt x="0" y="142"/>
                </a:cubicBezTo>
                <a:cubicBezTo>
                  <a:pt x="0" y="220"/>
                  <a:pt x="64" y="284"/>
                  <a:pt x="142" y="284"/>
                </a:cubicBezTo>
                <a:cubicBezTo>
                  <a:pt x="220" y="284"/>
                  <a:pt x="284" y="220"/>
                  <a:pt x="284" y="142"/>
                </a:cubicBezTo>
                <a:cubicBezTo>
                  <a:pt x="284" y="109"/>
                  <a:pt x="272" y="79"/>
                  <a:pt x="254" y="55"/>
                </a:cubicBezTo>
                <a:cubicBezTo>
                  <a:pt x="234" y="41"/>
                  <a:pt x="215" y="27"/>
                  <a:pt x="196" y="11"/>
                </a:cubicBezTo>
                <a:cubicBezTo>
                  <a:pt x="179" y="4"/>
                  <a:pt x="161" y="0"/>
                  <a:pt x="14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8" name="Freeform 78"/>
          <p:cNvSpPr/>
          <p:nvPr/>
        </p:nvSpPr>
        <p:spPr bwMode="auto">
          <a:xfrm>
            <a:off x="3019727" y="2276478"/>
            <a:ext cx="53975" cy="41275"/>
          </a:xfrm>
          <a:custGeom>
            <a:avLst/>
            <a:gdLst>
              <a:gd name="T0" fmla="*/ 0 w 58"/>
              <a:gd name="T1" fmla="*/ 0 h 44"/>
              <a:gd name="T2" fmla="*/ 58 w 58"/>
              <a:gd name="T3" fmla="*/ 44 h 44"/>
              <a:gd name="T4" fmla="*/ 0 w 58"/>
              <a:gd name="T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4">
                <a:moveTo>
                  <a:pt x="0" y="0"/>
                </a:moveTo>
                <a:cubicBezTo>
                  <a:pt x="19" y="16"/>
                  <a:pt x="38" y="30"/>
                  <a:pt x="58" y="44"/>
                </a:cubicBezTo>
                <a:cubicBezTo>
                  <a:pt x="43" y="25"/>
                  <a:pt x="23" y="10"/>
                  <a:pt x="0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9" name="Freeform 80"/>
          <p:cNvSpPr>
            <a:spLocks noEditPoints="1"/>
          </p:cNvSpPr>
          <p:nvPr/>
        </p:nvSpPr>
        <p:spPr bwMode="auto">
          <a:xfrm>
            <a:off x="3214986" y="2287590"/>
            <a:ext cx="317500" cy="131763"/>
          </a:xfrm>
          <a:custGeom>
            <a:avLst/>
            <a:gdLst>
              <a:gd name="T0" fmla="*/ 17 w 343"/>
              <a:gd name="T1" fmla="*/ 20 h 143"/>
              <a:gd name="T2" fmla="*/ 0 w 343"/>
              <a:gd name="T3" fmla="*/ 29 h 143"/>
              <a:gd name="T4" fmla="*/ 343 w 343"/>
              <a:gd name="T5" fmla="*/ 143 h 143"/>
              <a:gd name="T6" fmla="*/ 335 w 343"/>
              <a:gd name="T7" fmla="*/ 126 h 143"/>
              <a:gd name="T8" fmla="*/ 17 w 343"/>
              <a:gd name="T9" fmla="*/ 20 h 143"/>
              <a:gd name="T10" fmla="*/ 158 w 343"/>
              <a:gd name="T11" fmla="*/ 0 h 143"/>
              <a:gd name="T12" fmla="*/ 234 w 343"/>
              <a:gd name="T13" fmla="*/ 25 h 143"/>
              <a:gd name="T14" fmla="*/ 158 w 343"/>
              <a:gd name="T1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3" h="143">
                <a:moveTo>
                  <a:pt x="17" y="20"/>
                </a:moveTo>
                <a:cubicBezTo>
                  <a:pt x="11" y="23"/>
                  <a:pt x="5" y="26"/>
                  <a:pt x="0" y="29"/>
                </a:cubicBezTo>
                <a:cubicBezTo>
                  <a:pt x="105" y="86"/>
                  <a:pt x="220" y="126"/>
                  <a:pt x="343" y="143"/>
                </a:cubicBezTo>
                <a:cubicBezTo>
                  <a:pt x="340" y="137"/>
                  <a:pt x="337" y="132"/>
                  <a:pt x="335" y="126"/>
                </a:cubicBezTo>
                <a:cubicBezTo>
                  <a:pt x="221" y="109"/>
                  <a:pt x="114" y="72"/>
                  <a:pt x="17" y="20"/>
                </a:cubicBezTo>
                <a:moveTo>
                  <a:pt x="158" y="0"/>
                </a:moveTo>
                <a:cubicBezTo>
                  <a:pt x="183" y="9"/>
                  <a:pt x="208" y="18"/>
                  <a:pt x="234" y="25"/>
                </a:cubicBezTo>
                <a:cubicBezTo>
                  <a:pt x="211" y="13"/>
                  <a:pt x="185" y="4"/>
                  <a:pt x="15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0" name="Freeform 81"/>
          <p:cNvSpPr/>
          <p:nvPr/>
        </p:nvSpPr>
        <p:spPr bwMode="auto">
          <a:xfrm>
            <a:off x="3230861" y="2284416"/>
            <a:ext cx="293688" cy="119063"/>
          </a:xfrm>
          <a:custGeom>
            <a:avLst/>
            <a:gdLst>
              <a:gd name="T0" fmla="*/ 104 w 318"/>
              <a:gd name="T1" fmla="*/ 0 h 129"/>
              <a:gd name="T2" fmla="*/ 0 w 318"/>
              <a:gd name="T3" fmla="*/ 23 h 129"/>
              <a:gd name="T4" fmla="*/ 318 w 318"/>
              <a:gd name="T5" fmla="*/ 129 h 129"/>
              <a:gd name="T6" fmla="*/ 217 w 318"/>
              <a:gd name="T7" fmla="*/ 28 h 129"/>
              <a:gd name="T8" fmla="*/ 141 w 318"/>
              <a:gd name="T9" fmla="*/ 3 h 129"/>
              <a:gd name="T10" fmla="*/ 104 w 318"/>
              <a:gd name="T11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8" h="129">
                <a:moveTo>
                  <a:pt x="104" y="0"/>
                </a:moveTo>
                <a:cubicBezTo>
                  <a:pt x="66" y="0"/>
                  <a:pt x="31" y="8"/>
                  <a:pt x="0" y="23"/>
                </a:cubicBezTo>
                <a:cubicBezTo>
                  <a:pt x="97" y="75"/>
                  <a:pt x="204" y="112"/>
                  <a:pt x="318" y="129"/>
                </a:cubicBezTo>
                <a:cubicBezTo>
                  <a:pt x="295" y="86"/>
                  <a:pt x="260" y="51"/>
                  <a:pt x="217" y="28"/>
                </a:cubicBezTo>
                <a:cubicBezTo>
                  <a:pt x="191" y="21"/>
                  <a:pt x="166" y="12"/>
                  <a:pt x="141" y="3"/>
                </a:cubicBezTo>
                <a:cubicBezTo>
                  <a:pt x="129" y="1"/>
                  <a:pt x="116" y="0"/>
                  <a:pt x="104" y="0"/>
                </a:cubicBezTo>
              </a:path>
            </a:pathLst>
          </a:custGeom>
          <a:solidFill>
            <a:srgbClr val="DCE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1" name="Freeform 82"/>
          <p:cNvSpPr/>
          <p:nvPr/>
        </p:nvSpPr>
        <p:spPr bwMode="auto">
          <a:xfrm>
            <a:off x="3103861" y="2368553"/>
            <a:ext cx="446088" cy="361951"/>
          </a:xfrm>
          <a:custGeom>
            <a:avLst/>
            <a:gdLst>
              <a:gd name="T0" fmla="*/ 52 w 483"/>
              <a:gd name="T1" fmla="*/ 0 h 392"/>
              <a:gd name="T2" fmla="*/ 0 w 483"/>
              <a:gd name="T3" fmla="*/ 151 h 392"/>
              <a:gd name="T4" fmla="*/ 242 w 483"/>
              <a:gd name="T5" fmla="*/ 392 h 392"/>
              <a:gd name="T6" fmla="*/ 483 w 483"/>
              <a:gd name="T7" fmla="*/ 151 h 392"/>
              <a:gd name="T8" fmla="*/ 483 w 483"/>
              <a:gd name="T9" fmla="*/ 143 h 392"/>
              <a:gd name="T10" fmla="*/ 52 w 483"/>
              <a:gd name="T11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3" h="392">
                <a:moveTo>
                  <a:pt x="52" y="0"/>
                </a:moveTo>
                <a:cubicBezTo>
                  <a:pt x="19" y="41"/>
                  <a:pt x="0" y="94"/>
                  <a:pt x="0" y="151"/>
                </a:cubicBezTo>
                <a:cubicBezTo>
                  <a:pt x="0" y="284"/>
                  <a:pt x="108" y="392"/>
                  <a:pt x="242" y="392"/>
                </a:cubicBezTo>
                <a:cubicBezTo>
                  <a:pt x="375" y="392"/>
                  <a:pt x="483" y="284"/>
                  <a:pt x="483" y="151"/>
                </a:cubicBezTo>
                <a:cubicBezTo>
                  <a:pt x="483" y="148"/>
                  <a:pt x="483" y="146"/>
                  <a:pt x="483" y="143"/>
                </a:cubicBezTo>
                <a:cubicBezTo>
                  <a:pt x="328" y="126"/>
                  <a:pt x="182" y="76"/>
                  <a:pt x="5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2" name="Freeform 83"/>
          <p:cNvSpPr/>
          <p:nvPr/>
        </p:nvSpPr>
        <p:spPr bwMode="auto">
          <a:xfrm>
            <a:off x="3151490" y="2314578"/>
            <a:ext cx="398463" cy="185737"/>
          </a:xfrm>
          <a:custGeom>
            <a:avLst/>
            <a:gdLst>
              <a:gd name="T0" fmla="*/ 69 w 431"/>
              <a:gd name="T1" fmla="*/ 0 h 202"/>
              <a:gd name="T2" fmla="*/ 0 w 431"/>
              <a:gd name="T3" fmla="*/ 59 h 202"/>
              <a:gd name="T4" fmla="*/ 431 w 431"/>
              <a:gd name="T5" fmla="*/ 202 h 202"/>
              <a:gd name="T6" fmla="*/ 412 w 431"/>
              <a:gd name="T7" fmla="*/ 114 h 202"/>
              <a:gd name="T8" fmla="*/ 69 w 431"/>
              <a:gd name="T9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" h="202">
                <a:moveTo>
                  <a:pt x="69" y="0"/>
                </a:moveTo>
                <a:cubicBezTo>
                  <a:pt x="43" y="15"/>
                  <a:pt x="19" y="35"/>
                  <a:pt x="0" y="59"/>
                </a:cubicBezTo>
                <a:cubicBezTo>
                  <a:pt x="130" y="135"/>
                  <a:pt x="276" y="185"/>
                  <a:pt x="431" y="202"/>
                </a:cubicBezTo>
                <a:cubicBezTo>
                  <a:pt x="430" y="171"/>
                  <a:pt x="423" y="141"/>
                  <a:pt x="412" y="114"/>
                </a:cubicBezTo>
                <a:cubicBezTo>
                  <a:pt x="289" y="97"/>
                  <a:pt x="174" y="57"/>
                  <a:pt x="69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65496" y="-611763"/>
            <a:ext cx="2365366" cy="1551565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2"/>
          <p:cNvSpPr/>
          <p:nvPr/>
        </p:nvSpPr>
        <p:spPr>
          <a:xfrm rot="17311049">
            <a:off x="-1657165" y="2278860"/>
            <a:ext cx="4952958" cy="2996218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573959"/>
              <a:gd name="connsiteY0-42" fmla="*/ 0 h 1551565"/>
              <a:gd name="connsiteX1-43" fmla="*/ 2573959 w 2573959"/>
              <a:gd name="connsiteY1-44" fmla="*/ 1406536 h 1551565"/>
              <a:gd name="connsiteX2-45" fmla="*/ 2151610 w 2573959"/>
              <a:gd name="connsiteY2-46" fmla="*/ 1551565 h 1551565"/>
              <a:gd name="connsiteX3-47" fmla="*/ 0 w 2573959"/>
              <a:gd name="connsiteY3-48" fmla="*/ 577789 h 1551565"/>
              <a:gd name="connsiteX4-49" fmla="*/ 380010 w 2573959"/>
              <a:gd name="connsiteY4-50" fmla="*/ 0 h 1551565"/>
              <a:gd name="connsiteX0-51" fmla="*/ 380010 w 2573959"/>
              <a:gd name="connsiteY0-52" fmla="*/ 0 h 1556744"/>
              <a:gd name="connsiteX1-53" fmla="*/ 2573959 w 2573959"/>
              <a:gd name="connsiteY1-54" fmla="*/ 1406536 h 1556744"/>
              <a:gd name="connsiteX2-55" fmla="*/ 2439613 w 2573959"/>
              <a:gd name="connsiteY2-56" fmla="*/ 1556744 h 1556744"/>
              <a:gd name="connsiteX3-57" fmla="*/ 0 w 2573959"/>
              <a:gd name="connsiteY3-58" fmla="*/ 577789 h 1556744"/>
              <a:gd name="connsiteX4-59" fmla="*/ 380010 w 2573959"/>
              <a:gd name="connsiteY4-60" fmla="*/ 0 h 1556744"/>
              <a:gd name="connsiteX0-61" fmla="*/ 1203862 w 2573959"/>
              <a:gd name="connsiteY0-62" fmla="*/ 0 h 2079874"/>
              <a:gd name="connsiteX1-63" fmla="*/ 2573959 w 2573959"/>
              <a:gd name="connsiteY1-64" fmla="*/ 1929666 h 2079874"/>
              <a:gd name="connsiteX2-65" fmla="*/ 2439613 w 2573959"/>
              <a:gd name="connsiteY2-66" fmla="*/ 2079874 h 2079874"/>
              <a:gd name="connsiteX3-67" fmla="*/ 0 w 2573959"/>
              <a:gd name="connsiteY3-68" fmla="*/ 1100919 h 2079874"/>
              <a:gd name="connsiteX4-69" fmla="*/ 1203862 w 2573959"/>
              <a:gd name="connsiteY4-70" fmla="*/ 0 h 2079874"/>
              <a:gd name="connsiteX0-71" fmla="*/ 577420 w 1947517"/>
              <a:gd name="connsiteY0-72" fmla="*/ 0 h 2079874"/>
              <a:gd name="connsiteX1-73" fmla="*/ 1947517 w 1947517"/>
              <a:gd name="connsiteY1-74" fmla="*/ 1929666 h 2079874"/>
              <a:gd name="connsiteX2-75" fmla="*/ 1813171 w 1947517"/>
              <a:gd name="connsiteY2-76" fmla="*/ 2079874 h 2079874"/>
              <a:gd name="connsiteX3-77" fmla="*/ 0 w 1947517"/>
              <a:gd name="connsiteY3-78" fmla="*/ 24727 h 2079874"/>
              <a:gd name="connsiteX4-79" fmla="*/ 577420 w 1947517"/>
              <a:gd name="connsiteY4-80" fmla="*/ 0 h 2079874"/>
              <a:gd name="connsiteX0-81" fmla="*/ 887153 w 1947517"/>
              <a:gd name="connsiteY0-82" fmla="*/ 243859 h 2055147"/>
              <a:gd name="connsiteX1-83" fmla="*/ 1947517 w 1947517"/>
              <a:gd name="connsiteY1-84" fmla="*/ 1904939 h 2055147"/>
              <a:gd name="connsiteX2-85" fmla="*/ 1813171 w 1947517"/>
              <a:gd name="connsiteY2-86" fmla="*/ 2055147 h 2055147"/>
              <a:gd name="connsiteX3-87" fmla="*/ 0 w 1947517"/>
              <a:gd name="connsiteY3-88" fmla="*/ 0 h 2055147"/>
              <a:gd name="connsiteX4-89" fmla="*/ 887153 w 1947517"/>
              <a:gd name="connsiteY4-90" fmla="*/ 243859 h 2055147"/>
              <a:gd name="connsiteX0-91" fmla="*/ 887153 w 1899524"/>
              <a:gd name="connsiteY0-92" fmla="*/ 243859 h 2055147"/>
              <a:gd name="connsiteX1-93" fmla="*/ 1899524 w 1899524"/>
              <a:gd name="connsiteY1-94" fmla="*/ 1913943 h 2055147"/>
              <a:gd name="connsiteX2-95" fmla="*/ 1813171 w 1899524"/>
              <a:gd name="connsiteY2-96" fmla="*/ 2055147 h 2055147"/>
              <a:gd name="connsiteX3-97" fmla="*/ 0 w 1899524"/>
              <a:gd name="connsiteY3-98" fmla="*/ 0 h 2055147"/>
              <a:gd name="connsiteX4-99" fmla="*/ 887153 w 1899524"/>
              <a:gd name="connsiteY4-100" fmla="*/ 243859 h 20551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99524" h="2055147">
                <a:moveTo>
                  <a:pt x="887153" y="243859"/>
                </a:moveTo>
                <a:lnTo>
                  <a:pt x="1899524" y="1913943"/>
                </a:lnTo>
                <a:lnTo>
                  <a:pt x="1813171" y="2055147"/>
                </a:lnTo>
                <a:lnTo>
                  <a:pt x="0" y="0"/>
                </a:lnTo>
                <a:lnTo>
                  <a:pt x="887153" y="243859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2"/>
          <p:cNvSpPr/>
          <p:nvPr/>
        </p:nvSpPr>
        <p:spPr>
          <a:xfrm rot="14319033">
            <a:off x="576841" y="2728600"/>
            <a:ext cx="3697747" cy="4235607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65852"/>
              <a:gd name="connsiteX1-43" fmla="*/ 2365366 w 2365366"/>
              <a:gd name="connsiteY1-44" fmla="*/ 1353788 h 1565852"/>
              <a:gd name="connsiteX2-45" fmla="*/ 2228881 w 2365366"/>
              <a:gd name="connsiteY2-46" fmla="*/ 1565852 h 1565852"/>
              <a:gd name="connsiteX3-47" fmla="*/ 0 w 2365366"/>
              <a:gd name="connsiteY3-48" fmla="*/ 577789 h 1565852"/>
              <a:gd name="connsiteX4-49" fmla="*/ 380010 w 2365366"/>
              <a:gd name="connsiteY4-50" fmla="*/ 0 h 1565852"/>
              <a:gd name="connsiteX0-51" fmla="*/ 380010 w 2326366"/>
              <a:gd name="connsiteY0-52" fmla="*/ 0 h 1565852"/>
              <a:gd name="connsiteX1-53" fmla="*/ 2326366 w 2326366"/>
              <a:gd name="connsiteY1-54" fmla="*/ 1326933 h 1565852"/>
              <a:gd name="connsiteX2-55" fmla="*/ 2228881 w 2326366"/>
              <a:gd name="connsiteY2-56" fmla="*/ 1565852 h 1565852"/>
              <a:gd name="connsiteX3-57" fmla="*/ 0 w 2326366"/>
              <a:gd name="connsiteY3-58" fmla="*/ 577789 h 1565852"/>
              <a:gd name="connsiteX4-59" fmla="*/ 380010 w 2326366"/>
              <a:gd name="connsiteY4-60" fmla="*/ 0 h 1565852"/>
              <a:gd name="connsiteX0-61" fmla="*/ 968953 w 2326366"/>
              <a:gd name="connsiteY0-62" fmla="*/ 0 h 3848602"/>
              <a:gd name="connsiteX1-63" fmla="*/ 2326366 w 2326366"/>
              <a:gd name="connsiteY1-64" fmla="*/ 3609683 h 3848602"/>
              <a:gd name="connsiteX2-65" fmla="*/ 2228881 w 2326366"/>
              <a:gd name="connsiteY2-66" fmla="*/ 3848602 h 3848602"/>
              <a:gd name="connsiteX3-67" fmla="*/ 0 w 2326366"/>
              <a:gd name="connsiteY3-68" fmla="*/ 2860539 h 3848602"/>
              <a:gd name="connsiteX4-69" fmla="*/ 968953 w 2326366"/>
              <a:gd name="connsiteY4-70" fmla="*/ 0 h 3848602"/>
              <a:gd name="connsiteX0-71" fmla="*/ 210926 w 1568339"/>
              <a:gd name="connsiteY0-72" fmla="*/ 0 h 3848602"/>
              <a:gd name="connsiteX1-73" fmla="*/ 1568339 w 1568339"/>
              <a:gd name="connsiteY1-74" fmla="*/ 3609683 h 3848602"/>
              <a:gd name="connsiteX2-75" fmla="*/ 1470854 w 1568339"/>
              <a:gd name="connsiteY2-76" fmla="*/ 3848602 h 3848602"/>
              <a:gd name="connsiteX3-77" fmla="*/ 0 w 1568339"/>
              <a:gd name="connsiteY3-78" fmla="*/ 574672 h 3848602"/>
              <a:gd name="connsiteX4-79" fmla="*/ 210926 w 1568339"/>
              <a:gd name="connsiteY4-80" fmla="*/ 0 h 3848602"/>
              <a:gd name="connsiteX0-81" fmla="*/ 210926 w 1568339"/>
              <a:gd name="connsiteY0-82" fmla="*/ 0 h 3903063"/>
              <a:gd name="connsiteX1-83" fmla="*/ 1568339 w 1568339"/>
              <a:gd name="connsiteY1-84" fmla="*/ 3609683 h 3903063"/>
              <a:gd name="connsiteX2-85" fmla="*/ 1473237 w 1568339"/>
              <a:gd name="connsiteY2-86" fmla="*/ 3903063 h 3903063"/>
              <a:gd name="connsiteX3-87" fmla="*/ 0 w 1568339"/>
              <a:gd name="connsiteY3-88" fmla="*/ 574672 h 3903063"/>
              <a:gd name="connsiteX4-89" fmla="*/ 210926 w 1568339"/>
              <a:gd name="connsiteY4-90" fmla="*/ 0 h 3903063"/>
              <a:gd name="connsiteX0-91" fmla="*/ 210926 w 1542566"/>
              <a:gd name="connsiteY0-92" fmla="*/ 0 h 3903063"/>
              <a:gd name="connsiteX1-93" fmla="*/ 1542566 w 1542566"/>
              <a:gd name="connsiteY1-94" fmla="*/ 3703137 h 3903063"/>
              <a:gd name="connsiteX2-95" fmla="*/ 1473237 w 1542566"/>
              <a:gd name="connsiteY2-96" fmla="*/ 3903063 h 3903063"/>
              <a:gd name="connsiteX3-97" fmla="*/ 0 w 1542566"/>
              <a:gd name="connsiteY3-98" fmla="*/ 574672 h 3903063"/>
              <a:gd name="connsiteX4-99" fmla="*/ 210926 w 1542566"/>
              <a:gd name="connsiteY4-100" fmla="*/ 0 h 3903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42566" h="3903063">
                <a:moveTo>
                  <a:pt x="210926" y="0"/>
                </a:moveTo>
                <a:lnTo>
                  <a:pt x="1542566" y="3703137"/>
                </a:lnTo>
                <a:lnTo>
                  <a:pt x="1473237" y="3903063"/>
                </a:lnTo>
                <a:lnTo>
                  <a:pt x="0" y="574672"/>
                </a:lnTo>
                <a:lnTo>
                  <a:pt x="210926" y="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2"/>
          <p:cNvSpPr/>
          <p:nvPr/>
        </p:nvSpPr>
        <p:spPr>
          <a:xfrm rot="11736753">
            <a:off x="3567962" y="2516007"/>
            <a:ext cx="4833367" cy="4187491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454354"/>
              <a:gd name="connsiteX1-43" fmla="*/ 2365366 w 2365366"/>
              <a:gd name="connsiteY1-44" fmla="*/ 1353788 h 1454354"/>
              <a:gd name="connsiteX2-45" fmla="*/ 2207815 w 2365366"/>
              <a:gd name="connsiteY2-46" fmla="*/ 1454354 h 1454354"/>
              <a:gd name="connsiteX3-47" fmla="*/ 0 w 2365366"/>
              <a:gd name="connsiteY3-48" fmla="*/ 577789 h 1454354"/>
              <a:gd name="connsiteX4-49" fmla="*/ 380010 w 2365366"/>
              <a:gd name="connsiteY4-50" fmla="*/ 0 h 1454354"/>
              <a:gd name="connsiteX0-51" fmla="*/ 380010 w 2289076"/>
              <a:gd name="connsiteY0-52" fmla="*/ 0 h 1454354"/>
              <a:gd name="connsiteX1-53" fmla="*/ 2289076 w 2289076"/>
              <a:gd name="connsiteY1-54" fmla="*/ 1331847 h 1454354"/>
              <a:gd name="connsiteX2-55" fmla="*/ 2207815 w 2289076"/>
              <a:gd name="connsiteY2-56" fmla="*/ 1454354 h 1454354"/>
              <a:gd name="connsiteX3-57" fmla="*/ 0 w 2289076"/>
              <a:gd name="connsiteY3-58" fmla="*/ 577789 h 1454354"/>
              <a:gd name="connsiteX4-59" fmla="*/ 380010 w 2289076"/>
              <a:gd name="connsiteY4-60" fmla="*/ 0 h 1454354"/>
              <a:gd name="connsiteX0-61" fmla="*/ 134801 w 2289076"/>
              <a:gd name="connsiteY0-62" fmla="*/ 0 h 1910165"/>
              <a:gd name="connsiteX1-63" fmla="*/ 2289076 w 2289076"/>
              <a:gd name="connsiteY1-64" fmla="*/ 1787658 h 1910165"/>
              <a:gd name="connsiteX2-65" fmla="*/ 2207815 w 2289076"/>
              <a:gd name="connsiteY2-66" fmla="*/ 1910165 h 1910165"/>
              <a:gd name="connsiteX3-67" fmla="*/ 0 w 2289076"/>
              <a:gd name="connsiteY3-68" fmla="*/ 1033600 h 1910165"/>
              <a:gd name="connsiteX4-69" fmla="*/ 134801 w 2289076"/>
              <a:gd name="connsiteY4-70" fmla="*/ 0 h 1910165"/>
              <a:gd name="connsiteX0-71" fmla="*/ 542269 w 2696544"/>
              <a:gd name="connsiteY0-72" fmla="*/ 0 h 1910165"/>
              <a:gd name="connsiteX1-73" fmla="*/ 2696544 w 2696544"/>
              <a:gd name="connsiteY1-74" fmla="*/ 1787658 h 1910165"/>
              <a:gd name="connsiteX2-75" fmla="*/ 2615283 w 2696544"/>
              <a:gd name="connsiteY2-76" fmla="*/ 1910165 h 1910165"/>
              <a:gd name="connsiteX3-77" fmla="*/ 0 w 2696544"/>
              <a:gd name="connsiteY3-78" fmla="*/ 103026 h 1910165"/>
              <a:gd name="connsiteX4-79" fmla="*/ 542269 w 2696544"/>
              <a:gd name="connsiteY4-80" fmla="*/ 0 h 19101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96544" h="1910165">
                <a:moveTo>
                  <a:pt x="542269" y="0"/>
                </a:moveTo>
                <a:lnTo>
                  <a:pt x="2696544" y="1787658"/>
                </a:lnTo>
                <a:lnTo>
                  <a:pt x="2615283" y="1910165"/>
                </a:lnTo>
                <a:lnTo>
                  <a:pt x="0" y="103026"/>
                </a:lnTo>
                <a:lnTo>
                  <a:pt x="542269" y="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2"/>
          <p:cNvSpPr/>
          <p:nvPr/>
        </p:nvSpPr>
        <p:spPr>
          <a:xfrm rot="12608689">
            <a:off x="2444995" y="2565984"/>
            <a:ext cx="3697746" cy="4235607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65852"/>
              <a:gd name="connsiteX1-43" fmla="*/ 2365366 w 2365366"/>
              <a:gd name="connsiteY1-44" fmla="*/ 1353788 h 1565852"/>
              <a:gd name="connsiteX2-45" fmla="*/ 2228881 w 2365366"/>
              <a:gd name="connsiteY2-46" fmla="*/ 1565852 h 1565852"/>
              <a:gd name="connsiteX3-47" fmla="*/ 0 w 2365366"/>
              <a:gd name="connsiteY3-48" fmla="*/ 577789 h 1565852"/>
              <a:gd name="connsiteX4-49" fmla="*/ 380010 w 2365366"/>
              <a:gd name="connsiteY4-50" fmla="*/ 0 h 1565852"/>
              <a:gd name="connsiteX0-51" fmla="*/ 380010 w 2326366"/>
              <a:gd name="connsiteY0-52" fmla="*/ 0 h 1565852"/>
              <a:gd name="connsiteX1-53" fmla="*/ 2326366 w 2326366"/>
              <a:gd name="connsiteY1-54" fmla="*/ 1326933 h 1565852"/>
              <a:gd name="connsiteX2-55" fmla="*/ 2228881 w 2326366"/>
              <a:gd name="connsiteY2-56" fmla="*/ 1565852 h 1565852"/>
              <a:gd name="connsiteX3-57" fmla="*/ 0 w 2326366"/>
              <a:gd name="connsiteY3-58" fmla="*/ 577789 h 1565852"/>
              <a:gd name="connsiteX4-59" fmla="*/ 380010 w 2326366"/>
              <a:gd name="connsiteY4-60" fmla="*/ 0 h 1565852"/>
              <a:gd name="connsiteX0-61" fmla="*/ 968953 w 2326366"/>
              <a:gd name="connsiteY0-62" fmla="*/ 0 h 3848602"/>
              <a:gd name="connsiteX1-63" fmla="*/ 2326366 w 2326366"/>
              <a:gd name="connsiteY1-64" fmla="*/ 3609683 h 3848602"/>
              <a:gd name="connsiteX2-65" fmla="*/ 2228881 w 2326366"/>
              <a:gd name="connsiteY2-66" fmla="*/ 3848602 h 3848602"/>
              <a:gd name="connsiteX3-67" fmla="*/ 0 w 2326366"/>
              <a:gd name="connsiteY3-68" fmla="*/ 2860539 h 3848602"/>
              <a:gd name="connsiteX4-69" fmla="*/ 968953 w 2326366"/>
              <a:gd name="connsiteY4-70" fmla="*/ 0 h 3848602"/>
              <a:gd name="connsiteX0-71" fmla="*/ 210926 w 1568339"/>
              <a:gd name="connsiteY0-72" fmla="*/ 0 h 3848602"/>
              <a:gd name="connsiteX1-73" fmla="*/ 1568339 w 1568339"/>
              <a:gd name="connsiteY1-74" fmla="*/ 3609683 h 3848602"/>
              <a:gd name="connsiteX2-75" fmla="*/ 1470854 w 1568339"/>
              <a:gd name="connsiteY2-76" fmla="*/ 3848602 h 3848602"/>
              <a:gd name="connsiteX3-77" fmla="*/ 0 w 1568339"/>
              <a:gd name="connsiteY3-78" fmla="*/ 574672 h 3848602"/>
              <a:gd name="connsiteX4-79" fmla="*/ 210926 w 1568339"/>
              <a:gd name="connsiteY4-80" fmla="*/ 0 h 3848602"/>
              <a:gd name="connsiteX0-81" fmla="*/ 210926 w 1568339"/>
              <a:gd name="connsiteY0-82" fmla="*/ 0 h 3903063"/>
              <a:gd name="connsiteX1-83" fmla="*/ 1568339 w 1568339"/>
              <a:gd name="connsiteY1-84" fmla="*/ 3609683 h 3903063"/>
              <a:gd name="connsiteX2-85" fmla="*/ 1473237 w 1568339"/>
              <a:gd name="connsiteY2-86" fmla="*/ 3903063 h 3903063"/>
              <a:gd name="connsiteX3-87" fmla="*/ 0 w 1568339"/>
              <a:gd name="connsiteY3-88" fmla="*/ 574672 h 3903063"/>
              <a:gd name="connsiteX4-89" fmla="*/ 210926 w 1568339"/>
              <a:gd name="connsiteY4-90" fmla="*/ 0 h 3903063"/>
              <a:gd name="connsiteX0-91" fmla="*/ 210926 w 1542566"/>
              <a:gd name="connsiteY0-92" fmla="*/ 0 h 3903063"/>
              <a:gd name="connsiteX1-93" fmla="*/ 1542566 w 1542566"/>
              <a:gd name="connsiteY1-94" fmla="*/ 3703137 h 3903063"/>
              <a:gd name="connsiteX2-95" fmla="*/ 1473237 w 1542566"/>
              <a:gd name="connsiteY2-96" fmla="*/ 3903063 h 3903063"/>
              <a:gd name="connsiteX3-97" fmla="*/ 0 w 1542566"/>
              <a:gd name="connsiteY3-98" fmla="*/ 574672 h 3903063"/>
              <a:gd name="connsiteX4-99" fmla="*/ 210926 w 1542566"/>
              <a:gd name="connsiteY4-100" fmla="*/ 0 h 3903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42566" h="3903063">
                <a:moveTo>
                  <a:pt x="210926" y="0"/>
                </a:moveTo>
                <a:lnTo>
                  <a:pt x="1542566" y="3703137"/>
                </a:lnTo>
                <a:lnTo>
                  <a:pt x="1473237" y="3903063"/>
                </a:lnTo>
                <a:lnTo>
                  <a:pt x="0" y="574672"/>
                </a:lnTo>
                <a:lnTo>
                  <a:pt x="210926" y="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2"/>
          <p:cNvSpPr/>
          <p:nvPr/>
        </p:nvSpPr>
        <p:spPr>
          <a:xfrm rot="9775885">
            <a:off x="5130331" y="428929"/>
            <a:ext cx="5701654" cy="7668984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65852"/>
              <a:gd name="connsiteX1-43" fmla="*/ 2365366 w 2365366"/>
              <a:gd name="connsiteY1-44" fmla="*/ 1353788 h 1565852"/>
              <a:gd name="connsiteX2-45" fmla="*/ 2228881 w 2365366"/>
              <a:gd name="connsiteY2-46" fmla="*/ 1565852 h 1565852"/>
              <a:gd name="connsiteX3-47" fmla="*/ 0 w 2365366"/>
              <a:gd name="connsiteY3-48" fmla="*/ 577789 h 1565852"/>
              <a:gd name="connsiteX4-49" fmla="*/ 380010 w 2365366"/>
              <a:gd name="connsiteY4-50" fmla="*/ 0 h 1565852"/>
              <a:gd name="connsiteX0-51" fmla="*/ 380010 w 2326366"/>
              <a:gd name="connsiteY0-52" fmla="*/ 0 h 1565852"/>
              <a:gd name="connsiteX1-53" fmla="*/ 2326366 w 2326366"/>
              <a:gd name="connsiteY1-54" fmla="*/ 1326933 h 1565852"/>
              <a:gd name="connsiteX2-55" fmla="*/ 2228881 w 2326366"/>
              <a:gd name="connsiteY2-56" fmla="*/ 1565852 h 1565852"/>
              <a:gd name="connsiteX3-57" fmla="*/ 0 w 2326366"/>
              <a:gd name="connsiteY3-58" fmla="*/ 577789 h 1565852"/>
              <a:gd name="connsiteX4-59" fmla="*/ 380010 w 2326366"/>
              <a:gd name="connsiteY4-60" fmla="*/ 0 h 1565852"/>
              <a:gd name="connsiteX0-61" fmla="*/ 968953 w 2326366"/>
              <a:gd name="connsiteY0-62" fmla="*/ 0 h 3848602"/>
              <a:gd name="connsiteX1-63" fmla="*/ 2326366 w 2326366"/>
              <a:gd name="connsiteY1-64" fmla="*/ 3609683 h 3848602"/>
              <a:gd name="connsiteX2-65" fmla="*/ 2228881 w 2326366"/>
              <a:gd name="connsiteY2-66" fmla="*/ 3848602 h 3848602"/>
              <a:gd name="connsiteX3-67" fmla="*/ 0 w 2326366"/>
              <a:gd name="connsiteY3-68" fmla="*/ 2860539 h 3848602"/>
              <a:gd name="connsiteX4-69" fmla="*/ 968953 w 2326366"/>
              <a:gd name="connsiteY4-70" fmla="*/ 0 h 3848602"/>
              <a:gd name="connsiteX0-71" fmla="*/ 210926 w 1568339"/>
              <a:gd name="connsiteY0-72" fmla="*/ 0 h 3848602"/>
              <a:gd name="connsiteX1-73" fmla="*/ 1568339 w 1568339"/>
              <a:gd name="connsiteY1-74" fmla="*/ 3609683 h 3848602"/>
              <a:gd name="connsiteX2-75" fmla="*/ 1470854 w 1568339"/>
              <a:gd name="connsiteY2-76" fmla="*/ 3848602 h 3848602"/>
              <a:gd name="connsiteX3-77" fmla="*/ 0 w 1568339"/>
              <a:gd name="connsiteY3-78" fmla="*/ 574672 h 3848602"/>
              <a:gd name="connsiteX4-79" fmla="*/ 210926 w 1568339"/>
              <a:gd name="connsiteY4-80" fmla="*/ 0 h 3848602"/>
              <a:gd name="connsiteX0-81" fmla="*/ 210926 w 1568339"/>
              <a:gd name="connsiteY0-82" fmla="*/ 0 h 3903063"/>
              <a:gd name="connsiteX1-83" fmla="*/ 1568339 w 1568339"/>
              <a:gd name="connsiteY1-84" fmla="*/ 3609683 h 3903063"/>
              <a:gd name="connsiteX2-85" fmla="*/ 1473237 w 1568339"/>
              <a:gd name="connsiteY2-86" fmla="*/ 3903063 h 3903063"/>
              <a:gd name="connsiteX3-87" fmla="*/ 0 w 1568339"/>
              <a:gd name="connsiteY3-88" fmla="*/ 574672 h 3903063"/>
              <a:gd name="connsiteX4-89" fmla="*/ 210926 w 1568339"/>
              <a:gd name="connsiteY4-90" fmla="*/ 0 h 3903063"/>
              <a:gd name="connsiteX0-91" fmla="*/ 210926 w 1542566"/>
              <a:gd name="connsiteY0-92" fmla="*/ 0 h 3903063"/>
              <a:gd name="connsiteX1-93" fmla="*/ 1542566 w 1542566"/>
              <a:gd name="connsiteY1-94" fmla="*/ 3703137 h 3903063"/>
              <a:gd name="connsiteX2-95" fmla="*/ 1473237 w 1542566"/>
              <a:gd name="connsiteY2-96" fmla="*/ 3903063 h 3903063"/>
              <a:gd name="connsiteX3-97" fmla="*/ 0 w 1542566"/>
              <a:gd name="connsiteY3-98" fmla="*/ 574672 h 3903063"/>
              <a:gd name="connsiteX4-99" fmla="*/ 210926 w 1542566"/>
              <a:gd name="connsiteY4-100" fmla="*/ 0 h 3903063"/>
              <a:gd name="connsiteX0-101" fmla="*/ 210926 w 1542566"/>
              <a:gd name="connsiteY0-102" fmla="*/ 0 h 3861606"/>
              <a:gd name="connsiteX1-103" fmla="*/ 1542566 w 1542566"/>
              <a:gd name="connsiteY1-104" fmla="*/ 3703137 h 3861606"/>
              <a:gd name="connsiteX2-105" fmla="*/ 1482068 w 1542566"/>
              <a:gd name="connsiteY2-106" fmla="*/ 3861606 h 3861606"/>
              <a:gd name="connsiteX3-107" fmla="*/ 0 w 1542566"/>
              <a:gd name="connsiteY3-108" fmla="*/ 574672 h 3861606"/>
              <a:gd name="connsiteX4-109" fmla="*/ 210926 w 1542566"/>
              <a:gd name="connsiteY4-110" fmla="*/ 0 h 3861606"/>
              <a:gd name="connsiteX0-111" fmla="*/ 210926 w 1530291"/>
              <a:gd name="connsiteY0-112" fmla="*/ 0 h 3861606"/>
              <a:gd name="connsiteX1-113" fmla="*/ 1530291 w 1530291"/>
              <a:gd name="connsiteY1-114" fmla="*/ 3769370 h 3861606"/>
              <a:gd name="connsiteX2-115" fmla="*/ 1482068 w 1530291"/>
              <a:gd name="connsiteY2-116" fmla="*/ 3861606 h 3861606"/>
              <a:gd name="connsiteX3-117" fmla="*/ 0 w 1530291"/>
              <a:gd name="connsiteY3-118" fmla="*/ 574672 h 3861606"/>
              <a:gd name="connsiteX4-119" fmla="*/ 210926 w 1530291"/>
              <a:gd name="connsiteY4-120" fmla="*/ 0 h 3861606"/>
              <a:gd name="connsiteX0-121" fmla="*/ 481156 w 1530291"/>
              <a:gd name="connsiteY0-122" fmla="*/ 0 h 3841002"/>
              <a:gd name="connsiteX1-123" fmla="*/ 1530291 w 1530291"/>
              <a:gd name="connsiteY1-124" fmla="*/ 3748766 h 3841002"/>
              <a:gd name="connsiteX2-125" fmla="*/ 1482068 w 1530291"/>
              <a:gd name="connsiteY2-126" fmla="*/ 3841002 h 3841002"/>
              <a:gd name="connsiteX3-127" fmla="*/ 0 w 1530291"/>
              <a:gd name="connsiteY3-128" fmla="*/ 554068 h 3841002"/>
              <a:gd name="connsiteX4-129" fmla="*/ 481156 w 1530291"/>
              <a:gd name="connsiteY4-130" fmla="*/ 0 h 3841002"/>
              <a:gd name="connsiteX0-131" fmla="*/ 242135 w 1291270"/>
              <a:gd name="connsiteY0-132" fmla="*/ 0 h 3841002"/>
              <a:gd name="connsiteX1-133" fmla="*/ 1291270 w 1291270"/>
              <a:gd name="connsiteY1-134" fmla="*/ 3748766 h 3841002"/>
              <a:gd name="connsiteX2-135" fmla="*/ 1243047 w 1291270"/>
              <a:gd name="connsiteY2-136" fmla="*/ 3841002 h 3841002"/>
              <a:gd name="connsiteX3-137" fmla="*/ 0 w 1291270"/>
              <a:gd name="connsiteY3-138" fmla="*/ 4484 h 3841002"/>
              <a:gd name="connsiteX4-139" fmla="*/ 242135 w 1291270"/>
              <a:gd name="connsiteY4-140" fmla="*/ 0 h 3841002"/>
              <a:gd name="connsiteX0-141" fmla="*/ 204205 w 1291270"/>
              <a:gd name="connsiteY0-142" fmla="*/ 91795 h 3836518"/>
              <a:gd name="connsiteX1-143" fmla="*/ 1291270 w 1291270"/>
              <a:gd name="connsiteY1-144" fmla="*/ 3744282 h 3836518"/>
              <a:gd name="connsiteX2-145" fmla="*/ 1243047 w 1291270"/>
              <a:gd name="connsiteY2-146" fmla="*/ 3836518 h 3836518"/>
              <a:gd name="connsiteX3-147" fmla="*/ 0 w 1291270"/>
              <a:gd name="connsiteY3-148" fmla="*/ 0 h 3836518"/>
              <a:gd name="connsiteX4-149" fmla="*/ 204205 w 1291270"/>
              <a:gd name="connsiteY4-150" fmla="*/ 91795 h 3836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91270" h="3836518">
                <a:moveTo>
                  <a:pt x="204205" y="91795"/>
                </a:moveTo>
                <a:lnTo>
                  <a:pt x="1291270" y="3744282"/>
                </a:lnTo>
                <a:lnTo>
                  <a:pt x="1243047" y="3836518"/>
                </a:lnTo>
                <a:lnTo>
                  <a:pt x="0" y="0"/>
                </a:lnTo>
                <a:lnTo>
                  <a:pt x="204205" y="91795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2"/>
          <p:cNvSpPr/>
          <p:nvPr/>
        </p:nvSpPr>
        <p:spPr>
          <a:xfrm rot="6028644">
            <a:off x="4089104" y="-775781"/>
            <a:ext cx="2365367" cy="1551565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2"/>
          <p:cNvSpPr/>
          <p:nvPr/>
        </p:nvSpPr>
        <p:spPr>
          <a:xfrm rot="8328424">
            <a:off x="4965490" y="-1586374"/>
            <a:ext cx="6617939" cy="4047465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82258"/>
              <a:gd name="connsiteX1-43" fmla="*/ 2365366 w 2365366"/>
              <a:gd name="connsiteY1-44" fmla="*/ 1353788 h 1582258"/>
              <a:gd name="connsiteX2-45" fmla="*/ 2348835 w 2365366"/>
              <a:gd name="connsiteY2-46" fmla="*/ 1582258 h 1582258"/>
              <a:gd name="connsiteX3-47" fmla="*/ 0 w 2365366"/>
              <a:gd name="connsiteY3-48" fmla="*/ 577789 h 1582258"/>
              <a:gd name="connsiteX4-49" fmla="*/ 380010 w 2365366"/>
              <a:gd name="connsiteY4-50" fmla="*/ 0 h 1582258"/>
              <a:gd name="connsiteX0-51" fmla="*/ 380010 w 2405009"/>
              <a:gd name="connsiteY0-52" fmla="*/ 0 h 1582258"/>
              <a:gd name="connsiteX1-53" fmla="*/ 2405009 w 2405009"/>
              <a:gd name="connsiteY1-54" fmla="*/ 1470650 h 1582258"/>
              <a:gd name="connsiteX2-55" fmla="*/ 2348835 w 2405009"/>
              <a:gd name="connsiteY2-56" fmla="*/ 1582258 h 1582258"/>
              <a:gd name="connsiteX3-57" fmla="*/ 0 w 2405009"/>
              <a:gd name="connsiteY3-58" fmla="*/ 577789 h 1582258"/>
              <a:gd name="connsiteX4-59" fmla="*/ 380010 w 2405009"/>
              <a:gd name="connsiteY4-60" fmla="*/ 0 h 1582258"/>
              <a:gd name="connsiteX0-61" fmla="*/ 0 w 2725596"/>
              <a:gd name="connsiteY0-62" fmla="*/ 0 h 1694971"/>
              <a:gd name="connsiteX1-63" fmla="*/ 2725596 w 2725596"/>
              <a:gd name="connsiteY1-64" fmla="*/ 1583363 h 1694971"/>
              <a:gd name="connsiteX2-65" fmla="*/ 2669422 w 2725596"/>
              <a:gd name="connsiteY2-66" fmla="*/ 1694971 h 1694971"/>
              <a:gd name="connsiteX3-67" fmla="*/ 320587 w 2725596"/>
              <a:gd name="connsiteY3-68" fmla="*/ 690502 h 1694971"/>
              <a:gd name="connsiteX4-69" fmla="*/ 0 w 2725596"/>
              <a:gd name="connsiteY4-70" fmla="*/ 0 h 1694971"/>
              <a:gd name="connsiteX0-71" fmla="*/ 0 w 2725596"/>
              <a:gd name="connsiteY0-72" fmla="*/ 0 h 1694971"/>
              <a:gd name="connsiteX1-73" fmla="*/ 2725596 w 2725596"/>
              <a:gd name="connsiteY1-74" fmla="*/ 1583363 h 1694971"/>
              <a:gd name="connsiteX2-75" fmla="*/ 2669422 w 2725596"/>
              <a:gd name="connsiteY2-76" fmla="*/ 1694971 h 1694971"/>
              <a:gd name="connsiteX3-77" fmla="*/ 256101 w 2725596"/>
              <a:gd name="connsiteY3-78" fmla="*/ 499611 h 1694971"/>
              <a:gd name="connsiteX4-79" fmla="*/ 0 w 2725596"/>
              <a:gd name="connsiteY4-80" fmla="*/ 0 h 1694971"/>
              <a:gd name="connsiteX0-81" fmla="*/ 0 w 2725596"/>
              <a:gd name="connsiteY0-82" fmla="*/ 0 h 1666947"/>
              <a:gd name="connsiteX1-83" fmla="*/ 2725596 w 2725596"/>
              <a:gd name="connsiteY1-84" fmla="*/ 1583363 h 1666947"/>
              <a:gd name="connsiteX2-85" fmla="*/ 2671541 w 2725596"/>
              <a:gd name="connsiteY2-86" fmla="*/ 1666947 h 1666947"/>
              <a:gd name="connsiteX3-87" fmla="*/ 256101 w 2725596"/>
              <a:gd name="connsiteY3-88" fmla="*/ 499611 h 1666947"/>
              <a:gd name="connsiteX4-89" fmla="*/ 0 w 2725596"/>
              <a:gd name="connsiteY4-90" fmla="*/ 0 h 16669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25596" h="1666947">
                <a:moveTo>
                  <a:pt x="0" y="0"/>
                </a:moveTo>
                <a:lnTo>
                  <a:pt x="2725596" y="1583363"/>
                </a:lnTo>
                <a:lnTo>
                  <a:pt x="2671541" y="1666947"/>
                </a:lnTo>
                <a:lnTo>
                  <a:pt x="256101" y="4996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6039313">
            <a:off x="492425" y="3205266"/>
            <a:ext cx="1224000" cy="1224000"/>
          </a:xfrm>
          <a:custGeom>
            <a:avLst/>
            <a:gdLst>
              <a:gd name="connsiteX0" fmla="*/ 0 w 1034578"/>
              <a:gd name="connsiteY0" fmla="*/ 517289 h 1034578"/>
              <a:gd name="connsiteX1" fmla="*/ 517289 w 1034578"/>
              <a:gd name="connsiteY1" fmla="*/ 0 h 1034578"/>
              <a:gd name="connsiteX2" fmla="*/ 1034578 w 1034578"/>
              <a:gd name="connsiteY2" fmla="*/ 517289 h 1034578"/>
              <a:gd name="connsiteX3" fmla="*/ 517289 w 1034578"/>
              <a:gd name="connsiteY3" fmla="*/ 1034578 h 1034578"/>
              <a:gd name="connsiteX4" fmla="*/ 0 w 1034578"/>
              <a:gd name="connsiteY4" fmla="*/ 517289 h 1034578"/>
              <a:gd name="connsiteX0-1" fmla="*/ 517289 w 1034578"/>
              <a:gd name="connsiteY0-2" fmla="*/ 0 h 1034578"/>
              <a:gd name="connsiteX1-3" fmla="*/ 1034578 w 1034578"/>
              <a:gd name="connsiteY1-4" fmla="*/ 517289 h 1034578"/>
              <a:gd name="connsiteX2-5" fmla="*/ 517289 w 1034578"/>
              <a:gd name="connsiteY2-6" fmla="*/ 1034578 h 1034578"/>
              <a:gd name="connsiteX3-7" fmla="*/ 0 w 1034578"/>
              <a:gd name="connsiteY3-8" fmla="*/ 517289 h 1034578"/>
              <a:gd name="connsiteX4-9" fmla="*/ 608729 w 1034578"/>
              <a:gd name="connsiteY4-10" fmla="*/ 91440 h 1034578"/>
              <a:gd name="connsiteX0-11" fmla="*/ 517289 w 1034578"/>
              <a:gd name="connsiteY0-12" fmla="*/ 0 h 1034578"/>
              <a:gd name="connsiteX1-13" fmla="*/ 1034578 w 1034578"/>
              <a:gd name="connsiteY1-14" fmla="*/ 517289 h 1034578"/>
              <a:gd name="connsiteX2-15" fmla="*/ 517289 w 1034578"/>
              <a:gd name="connsiteY2-16" fmla="*/ 1034578 h 1034578"/>
              <a:gd name="connsiteX3-17" fmla="*/ 0 w 1034578"/>
              <a:gd name="connsiteY3-18" fmla="*/ 517289 h 1034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4578" h="1034578">
                <a:moveTo>
                  <a:pt x="517289" y="0"/>
                </a:moveTo>
                <a:cubicBezTo>
                  <a:pt x="802980" y="0"/>
                  <a:pt x="1034578" y="231598"/>
                  <a:pt x="1034578" y="517289"/>
                </a:cubicBezTo>
                <a:cubicBezTo>
                  <a:pt x="1034578" y="802980"/>
                  <a:pt x="802980" y="1034578"/>
                  <a:pt x="517289" y="1034578"/>
                </a:cubicBezTo>
                <a:cubicBezTo>
                  <a:pt x="231598" y="1034578"/>
                  <a:pt x="0" y="802980"/>
                  <a:pt x="0" y="517289"/>
                </a:cubicBezTo>
              </a:path>
            </a:pathLst>
          </a:custGeom>
          <a:noFill/>
          <a:ln w="571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34" name="弧形 33"/>
          <p:cNvSpPr/>
          <p:nvPr/>
        </p:nvSpPr>
        <p:spPr>
          <a:xfrm>
            <a:off x="911982" y="3249695"/>
            <a:ext cx="790910" cy="1054547"/>
          </a:xfrm>
          <a:prstGeom prst="arc">
            <a:avLst>
              <a:gd name="adj1" fmla="val 17065617"/>
              <a:gd name="adj2" fmla="val 0"/>
            </a:avLst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25535" y="3340107"/>
            <a:ext cx="557780" cy="92331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en-US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  <a:cs typeface="Arial Unicode MS" panose="020B0604020202020204" pitchFamily="34" charset="-122"/>
              </a:rPr>
              <a:t>1</a:t>
            </a:r>
            <a:endParaRPr lang="zh-CN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ngsuhChe" panose="02030609000101010101" pitchFamily="49" charset="-127"/>
              <a:ea typeface="GungsuhChe" panose="02030609000101010101" pitchFamily="49" charset="-127"/>
              <a:cs typeface="Arial Unicode MS" panose="020B0604020202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71569" y="589568"/>
            <a:ext cx="3165936" cy="76942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vi-VN" altLang="zh-CN" sz="4400" dirty="0">
                <a:solidFill>
                  <a:schemeClr val="tx2">
                    <a:lumMod val="60000"/>
                    <a:lumOff val="40000"/>
                  </a:schemeClr>
                </a:solidFill>
                <a:ea typeface="Meiryo" panose="020B0604030504040204" pitchFamily="34" charset="-128"/>
              </a:rPr>
              <a:t>CHÀO HỎI </a:t>
            </a:r>
            <a:endParaRPr lang="zh-CN" altLang="en-US" sz="4400" dirty="0">
              <a:solidFill>
                <a:schemeClr val="tx2">
                  <a:lumMod val="60000"/>
                  <a:lumOff val="4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620527" y="4184708"/>
            <a:ext cx="864352" cy="950043"/>
            <a:chOff x="8432048" y="2970046"/>
            <a:chExt cx="2209800" cy="2428875"/>
          </a:xfrm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343048" y="4184708"/>
            <a:ext cx="864352" cy="950043"/>
            <a:chOff x="8432048" y="2970046"/>
            <a:chExt cx="2209800" cy="2428875"/>
          </a:xfrm>
        </p:grpSpPr>
        <p:sp>
          <p:nvSpPr>
            <p:cNvPr id="57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8789336" y="1290419"/>
            <a:ext cx="2268161" cy="0"/>
            <a:chOff x="6392447" y="2984104"/>
            <a:chExt cx="2268161" cy="0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9"/>
          <p:cNvSpPr>
            <a:spLocks noChangeArrowheads="1"/>
          </p:cNvSpPr>
          <p:nvPr/>
        </p:nvSpPr>
        <p:spPr bwMode="auto">
          <a:xfrm>
            <a:off x="7527101" y="671020"/>
            <a:ext cx="432000" cy="432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5336559" y="3027133"/>
            <a:ext cx="252000" cy="252000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9" name="Oval 76"/>
          <p:cNvSpPr>
            <a:spLocks noChangeArrowheads="1"/>
          </p:cNvSpPr>
          <p:nvPr/>
        </p:nvSpPr>
        <p:spPr bwMode="auto">
          <a:xfrm>
            <a:off x="9978833" y="3353585"/>
            <a:ext cx="216000" cy="216000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9586759" y="2709596"/>
            <a:ext cx="216000" cy="216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1" name="Oval 79"/>
          <p:cNvSpPr>
            <a:spLocks noChangeArrowheads="1"/>
          </p:cNvSpPr>
          <p:nvPr/>
        </p:nvSpPr>
        <p:spPr bwMode="auto">
          <a:xfrm>
            <a:off x="13333632" y="1316728"/>
            <a:ext cx="108000" cy="108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2" name="Oval 79"/>
          <p:cNvSpPr>
            <a:spLocks noChangeArrowheads="1"/>
          </p:cNvSpPr>
          <p:nvPr/>
        </p:nvSpPr>
        <p:spPr bwMode="auto">
          <a:xfrm>
            <a:off x="13436116" y="566796"/>
            <a:ext cx="216000" cy="216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3" name="Oval 79"/>
          <p:cNvSpPr>
            <a:spLocks noChangeArrowheads="1"/>
          </p:cNvSpPr>
          <p:nvPr/>
        </p:nvSpPr>
        <p:spPr bwMode="auto">
          <a:xfrm>
            <a:off x="10633594" y="244749"/>
            <a:ext cx="216000" cy="216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8341426" y="5389534"/>
            <a:ext cx="2558201" cy="434625"/>
            <a:chOff x="8481001" y="4908105"/>
            <a:chExt cx="2558201" cy="434625"/>
          </a:xfrm>
        </p:grpSpPr>
        <p:cxnSp>
          <p:nvCxnSpPr>
            <p:cNvPr id="86" name="直接连接符 85"/>
            <p:cNvCxnSpPr/>
            <p:nvPr/>
          </p:nvCxnSpPr>
          <p:spPr>
            <a:xfrm>
              <a:off x="8481001" y="4908105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9485917" y="4908105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993676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859008" y="5116861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9854215" y="5111304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1058960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10355977" y="5116861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2266" y="5342730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36">
            <a:extLst>
              <a:ext uri="{FF2B5EF4-FFF2-40B4-BE49-F238E27FC236}">
                <a16:creationId xmlns:a16="http://schemas.microsoft.com/office/drawing/2014/main" id="{8145AFB8-8FF1-481E-931B-2FB508DAFD0D}"/>
              </a:ext>
            </a:extLst>
          </p:cNvPr>
          <p:cNvSpPr txBox="1"/>
          <p:nvPr/>
        </p:nvSpPr>
        <p:spPr>
          <a:xfrm>
            <a:off x="8041256" y="2219966"/>
            <a:ext cx="2700338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5" name="TextBox 36">
            <a:extLst>
              <a:ext uri="{FF2B5EF4-FFF2-40B4-BE49-F238E27FC236}">
                <a16:creationId xmlns:a16="http://schemas.microsoft.com/office/drawing/2014/main" id="{2FE07FF0-102D-43BC-A9C7-804431BB30F2}"/>
              </a:ext>
            </a:extLst>
          </p:cNvPr>
          <p:cNvSpPr txBox="1"/>
          <p:nvPr/>
        </p:nvSpPr>
        <p:spPr>
          <a:xfrm>
            <a:off x="3894610" y="3195094"/>
            <a:ext cx="2700338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6" name="TextBox 36">
            <a:extLst>
              <a:ext uri="{FF2B5EF4-FFF2-40B4-BE49-F238E27FC236}">
                <a16:creationId xmlns:a16="http://schemas.microsoft.com/office/drawing/2014/main" id="{6BE6631A-31D9-406D-A97B-B855507AA54D}"/>
              </a:ext>
            </a:extLst>
          </p:cNvPr>
          <p:cNvSpPr txBox="1"/>
          <p:nvPr/>
        </p:nvSpPr>
        <p:spPr>
          <a:xfrm>
            <a:off x="4668734" y="1290419"/>
            <a:ext cx="4014236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ja-JP" sz="28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Mincho" panose="02020609040205080304" pitchFamily="49" charset="-128"/>
              </a:rPr>
              <a:t>こんにちは</a:t>
            </a:r>
            <a:endParaRPr lang="vi-VN" altLang="ja-JP" sz="2800" dirty="0">
              <a:solidFill>
                <a:srgbClr val="FF0000"/>
              </a:solidFill>
              <a:effectLst/>
              <a:ea typeface="Meiryo" panose="020B0604030504040204" pitchFamily="34" charset="-128"/>
              <a:cs typeface="MS Mincho" panose="02020609040205080304" pitchFamily="49" charset="-128"/>
            </a:endParaRPr>
          </a:p>
          <a:p>
            <a:pPr algn="ctr"/>
            <a:r>
              <a:rPr lang="en-US" altLang="ja-JP" sz="280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Konnichiwa</a:t>
            </a:r>
            <a:endParaRPr lang="vi-VN" altLang="ja-JP" sz="2800" dirty="0">
              <a:solidFill>
                <a:srgbClr val="000000"/>
              </a:solidFill>
              <a:latin typeface="inherit"/>
              <a:ea typeface="Meiryo" panose="020B0604030504040204" pitchFamily="34" charset="-128"/>
              <a:cs typeface="Segoe UI" panose="020B0502040204020203" pitchFamily="34" charset="0"/>
            </a:endParaRPr>
          </a:p>
        </p:txBody>
      </p:sp>
      <p:sp>
        <p:nvSpPr>
          <p:cNvPr id="97" name="TextBox 36">
            <a:extLst>
              <a:ext uri="{FF2B5EF4-FFF2-40B4-BE49-F238E27FC236}">
                <a16:creationId xmlns:a16="http://schemas.microsoft.com/office/drawing/2014/main" id="{A902AD23-C3FD-4119-B1A3-AAA9DB24A8CF}"/>
              </a:ext>
            </a:extLst>
          </p:cNvPr>
          <p:cNvSpPr txBox="1"/>
          <p:nvPr/>
        </p:nvSpPr>
        <p:spPr>
          <a:xfrm>
            <a:off x="3704512" y="3082268"/>
            <a:ext cx="3846322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ja-JP" altLang="ja-JP" sz="28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おはようございます</a:t>
            </a:r>
            <a:br>
              <a:rPr lang="vi-VN" altLang="ja-JP" sz="2800" dirty="0">
                <a:solidFill>
                  <a:srgbClr val="000000"/>
                </a:solidFill>
                <a:effectLst/>
                <a:ea typeface="Meiryo" panose="020B0604030504040204" pitchFamily="34" charset="-128"/>
                <a:cs typeface="Segoe UI" panose="020B0502040204020203" pitchFamily="34" charset="0"/>
              </a:rPr>
            </a:br>
            <a:r>
              <a:rPr lang="en-US" altLang="ja-JP" sz="2800" dirty="0" err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Ohayou</a:t>
            </a:r>
            <a:r>
              <a:rPr lang="en-US" altLang="ja-JP" sz="280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 </a:t>
            </a:r>
            <a:r>
              <a:rPr lang="en-US" altLang="ja-JP" sz="2800" dirty="0" err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gozaimasu</a:t>
            </a:r>
            <a:endParaRPr lang="vi-VN" altLang="ja-JP" sz="2800" dirty="0">
              <a:solidFill>
                <a:srgbClr val="000000"/>
              </a:solidFill>
              <a:effectLst/>
              <a:latin typeface="inherit"/>
              <a:ea typeface="Meiryo" panose="020B0604030504040204" pitchFamily="34" charset="-128"/>
              <a:cs typeface="Segoe UI" panose="020B0502040204020203" pitchFamily="34" charset="0"/>
            </a:endParaRPr>
          </a:p>
        </p:txBody>
      </p:sp>
      <p:sp>
        <p:nvSpPr>
          <p:cNvPr id="98" name="TextBox 36">
            <a:extLst>
              <a:ext uri="{FF2B5EF4-FFF2-40B4-BE49-F238E27FC236}">
                <a16:creationId xmlns:a16="http://schemas.microsoft.com/office/drawing/2014/main" id="{EB267EBA-50F1-419B-ABC0-0B4EFD7E8F92}"/>
              </a:ext>
            </a:extLst>
          </p:cNvPr>
          <p:cNvSpPr txBox="1"/>
          <p:nvPr/>
        </p:nvSpPr>
        <p:spPr>
          <a:xfrm>
            <a:off x="8198344" y="2170038"/>
            <a:ext cx="2700338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9" name="TextBox 36">
            <a:extLst>
              <a:ext uri="{FF2B5EF4-FFF2-40B4-BE49-F238E27FC236}">
                <a16:creationId xmlns:a16="http://schemas.microsoft.com/office/drawing/2014/main" id="{491AA1B4-86E1-45A0-81B6-C215D3F215FD}"/>
              </a:ext>
            </a:extLst>
          </p:cNvPr>
          <p:cNvSpPr txBox="1"/>
          <p:nvPr/>
        </p:nvSpPr>
        <p:spPr>
          <a:xfrm>
            <a:off x="8350744" y="2322438"/>
            <a:ext cx="2700338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0" name="TextBox 36">
            <a:extLst>
              <a:ext uri="{FF2B5EF4-FFF2-40B4-BE49-F238E27FC236}">
                <a16:creationId xmlns:a16="http://schemas.microsoft.com/office/drawing/2014/main" id="{35F49CE7-95F8-4F8E-A170-89CABC3FBC9C}"/>
              </a:ext>
            </a:extLst>
          </p:cNvPr>
          <p:cNvSpPr txBox="1"/>
          <p:nvPr/>
        </p:nvSpPr>
        <p:spPr>
          <a:xfrm>
            <a:off x="8062018" y="2419899"/>
            <a:ext cx="2972989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ja-JP" sz="28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Mincho" panose="02020609040205080304" pitchFamily="49" charset="-128"/>
              </a:rPr>
              <a:t>こんばんは</a:t>
            </a:r>
            <a:endParaRPr lang="vi-VN" altLang="ja-JP" sz="2800" dirty="0">
              <a:solidFill>
                <a:srgbClr val="FF0000"/>
              </a:solidFill>
              <a:effectLst/>
              <a:ea typeface="Meiryo" panose="020B0604030504040204" pitchFamily="34" charset="-128"/>
              <a:cs typeface="MS Mincho" panose="02020609040205080304" pitchFamily="49" charset="-128"/>
            </a:endParaRPr>
          </a:p>
          <a:p>
            <a:pPr algn="ctr"/>
            <a:r>
              <a:rPr lang="en-US" altLang="ja-JP" sz="280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Konbanwa</a:t>
            </a:r>
            <a:endParaRPr lang="vi-VN" altLang="ja-JP" sz="2800" dirty="0">
              <a:solidFill>
                <a:srgbClr val="000000"/>
              </a:solidFill>
              <a:effectLst/>
              <a:latin typeface="inherit"/>
              <a:ea typeface="Meiryo" panose="020B0604030504040204" pitchFamily="34" charset="-128"/>
              <a:cs typeface="Segoe UI" panose="020B05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10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3"/>
          <a:stretch>
            <a:fillRect/>
          </a:stretch>
        </p:blipFill>
        <p:spPr bwMode="auto">
          <a:xfrm>
            <a:off x="-30043" y="6085201"/>
            <a:ext cx="12222044" cy="82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62" name="组合 161"/>
          <p:cNvGrpSpPr/>
          <p:nvPr/>
        </p:nvGrpSpPr>
        <p:grpSpPr>
          <a:xfrm flipH="1">
            <a:off x="1813822" y="2519661"/>
            <a:ext cx="1619251" cy="1779587"/>
            <a:chOff x="2195512" y="6935788"/>
            <a:chExt cx="1619251" cy="1779587"/>
          </a:xfrm>
        </p:grpSpPr>
        <p:sp>
          <p:nvSpPr>
            <p:cNvPr id="163" name="Oval 23"/>
            <p:cNvSpPr>
              <a:spLocks noChangeArrowheads="1"/>
            </p:cNvSpPr>
            <p:nvPr/>
          </p:nvSpPr>
          <p:spPr bwMode="auto">
            <a:xfrm>
              <a:off x="2382837" y="7591425"/>
              <a:ext cx="1300163" cy="10715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4" name="Freeform 24"/>
            <p:cNvSpPr/>
            <p:nvPr/>
          </p:nvSpPr>
          <p:spPr bwMode="auto">
            <a:xfrm>
              <a:off x="2290762" y="8245475"/>
              <a:ext cx="1347788" cy="469900"/>
            </a:xfrm>
            <a:custGeom>
              <a:avLst/>
              <a:gdLst>
                <a:gd name="T0" fmla="*/ 1407 w 1459"/>
                <a:gd name="T1" fmla="*/ 26 h 508"/>
                <a:gd name="T2" fmla="*/ 1394 w 1459"/>
                <a:gd name="T3" fmla="*/ 110 h 508"/>
                <a:gd name="T4" fmla="*/ 1312 w 1459"/>
                <a:gd name="T5" fmla="*/ 244 h 508"/>
                <a:gd name="T6" fmla="*/ 1070 w 1459"/>
                <a:gd name="T7" fmla="*/ 397 h 508"/>
                <a:gd name="T8" fmla="*/ 729 w 1459"/>
                <a:gd name="T9" fmla="*/ 456 h 508"/>
                <a:gd name="T10" fmla="*/ 462 w 1459"/>
                <a:gd name="T11" fmla="*/ 421 h 508"/>
                <a:gd name="T12" fmla="*/ 164 w 1459"/>
                <a:gd name="T13" fmla="*/ 262 h 508"/>
                <a:gd name="T14" fmla="*/ 81 w 1459"/>
                <a:gd name="T15" fmla="*/ 150 h 508"/>
                <a:gd name="T16" fmla="*/ 52 w 1459"/>
                <a:gd name="T17" fmla="*/ 26 h 508"/>
                <a:gd name="T18" fmla="*/ 26 w 1459"/>
                <a:gd name="T19" fmla="*/ 0 h 508"/>
                <a:gd name="T20" fmla="*/ 0 w 1459"/>
                <a:gd name="T21" fmla="*/ 26 h 508"/>
                <a:gd name="T22" fmla="*/ 15 w 1459"/>
                <a:gd name="T23" fmla="*/ 125 h 508"/>
                <a:gd name="T24" fmla="*/ 109 w 1459"/>
                <a:gd name="T25" fmla="*/ 280 h 508"/>
                <a:gd name="T26" fmla="*/ 370 w 1459"/>
                <a:gd name="T27" fmla="*/ 446 h 508"/>
                <a:gd name="T28" fmla="*/ 729 w 1459"/>
                <a:gd name="T29" fmla="*/ 508 h 508"/>
                <a:gd name="T30" fmla="*/ 1010 w 1459"/>
                <a:gd name="T31" fmla="*/ 471 h 508"/>
                <a:gd name="T32" fmla="*/ 1331 w 1459"/>
                <a:gd name="T33" fmla="*/ 299 h 508"/>
                <a:gd name="T34" fmla="*/ 1425 w 1459"/>
                <a:gd name="T35" fmla="*/ 172 h 508"/>
                <a:gd name="T36" fmla="*/ 1459 w 1459"/>
                <a:gd name="T37" fmla="*/ 26 h 508"/>
                <a:gd name="T38" fmla="*/ 1433 w 1459"/>
                <a:gd name="T39" fmla="*/ 0 h 508"/>
                <a:gd name="T40" fmla="*/ 1407 w 1459"/>
                <a:gd name="T41" fmla="*/ 2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59" h="508">
                  <a:moveTo>
                    <a:pt x="1407" y="26"/>
                  </a:moveTo>
                  <a:cubicBezTo>
                    <a:pt x="1407" y="54"/>
                    <a:pt x="1402" y="82"/>
                    <a:pt x="1394" y="110"/>
                  </a:cubicBezTo>
                  <a:cubicBezTo>
                    <a:pt x="1379" y="157"/>
                    <a:pt x="1351" y="203"/>
                    <a:pt x="1312" y="244"/>
                  </a:cubicBezTo>
                  <a:cubicBezTo>
                    <a:pt x="1254" y="307"/>
                    <a:pt x="1171" y="360"/>
                    <a:pt x="1070" y="397"/>
                  </a:cubicBezTo>
                  <a:cubicBezTo>
                    <a:pt x="970" y="434"/>
                    <a:pt x="854" y="456"/>
                    <a:pt x="729" y="456"/>
                  </a:cubicBezTo>
                  <a:cubicBezTo>
                    <a:pt x="635" y="456"/>
                    <a:pt x="544" y="443"/>
                    <a:pt x="462" y="421"/>
                  </a:cubicBezTo>
                  <a:cubicBezTo>
                    <a:pt x="340" y="387"/>
                    <a:pt x="236" y="331"/>
                    <a:pt x="164" y="262"/>
                  </a:cubicBezTo>
                  <a:cubicBezTo>
                    <a:pt x="128" y="227"/>
                    <a:pt x="100" y="190"/>
                    <a:pt x="81" y="150"/>
                  </a:cubicBezTo>
                  <a:cubicBezTo>
                    <a:pt x="62" y="110"/>
                    <a:pt x="52" y="69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60"/>
                    <a:pt x="5" y="93"/>
                    <a:pt x="15" y="125"/>
                  </a:cubicBezTo>
                  <a:cubicBezTo>
                    <a:pt x="33" y="182"/>
                    <a:pt x="65" y="234"/>
                    <a:pt x="109" y="280"/>
                  </a:cubicBezTo>
                  <a:cubicBezTo>
                    <a:pt x="174" y="349"/>
                    <a:pt x="264" y="406"/>
                    <a:pt x="370" y="446"/>
                  </a:cubicBezTo>
                  <a:cubicBezTo>
                    <a:pt x="476" y="485"/>
                    <a:pt x="599" y="508"/>
                    <a:pt x="729" y="508"/>
                  </a:cubicBezTo>
                  <a:cubicBezTo>
                    <a:pt x="829" y="508"/>
                    <a:pt x="924" y="495"/>
                    <a:pt x="1010" y="471"/>
                  </a:cubicBezTo>
                  <a:cubicBezTo>
                    <a:pt x="1140" y="435"/>
                    <a:pt x="1251" y="376"/>
                    <a:pt x="1331" y="299"/>
                  </a:cubicBezTo>
                  <a:cubicBezTo>
                    <a:pt x="1371" y="261"/>
                    <a:pt x="1403" y="219"/>
                    <a:pt x="1425" y="172"/>
                  </a:cubicBezTo>
                  <a:cubicBezTo>
                    <a:pt x="1447" y="126"/>
                    <a:pt x="1459" y="77"/>
                    <a:pt x="1459" y="26"/>
                  </a:cubicBezTo>
                  <a:cubicBezTo>
                    <a:pt x="1459" y="11"/>
                    <a:pt x="1447" y="0"/>
                    <a:pt x="1433" y="0"/>
                  </a:cubicBezTo>
                  <a:cubicBezTo>
                    <a:pt x="1419" y="0"/>
                    <a:pt x="1407" y="11"/>
                    <a:pt x="1407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5" name="Oval 25"/>
            <p:cNvSpPr>
              <a:spLocks noChangeArrowheads="1"/>
            </p:cNvSpPr>
            <p:nvPr/>
          </p:nvSpPr>
          <p:spPr bwMode="auto">
            <a:xfrm>
              <a:off x="2581275" y="7027863"/>
              <a:ext cx="904875" cy="1016000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6" name="Freeform 26"/>
            <p:cNvSpPr/>
            <p:nvPr/>
          </p:nvSpPr>
          <p:spPr bwMode="auto">
            <a:xfrm>
              <a:off x="2822575" y="7472363"/>
              <a:ext cx="415925" cy="131762"/>
            </a:xfrm>
            <a:custGeom>
              <a:avLst/>
              <a:gdLst>
                <a:gd name="T0" fmla="*/ 0 w 450"/>
                <a:gd name="T1" fmla="*/ 142 h 142"/>
                <a:gd name="T2" fmla="*/ 211 w 450"/>
                <a:gd name="T3" fmla="*/ 2 h 142"/>
                <a:gd name="T4" fmla="*/ 450 w 450"/>
                <a:gd name="T5" fmla="*/ 142 h 142"/>
                <a:gd name="T6" fmla="*/ 0 w 450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142">
                  <a:moveTo>
                    <a:pt x="0" y="142"/>
                  </a:moveTo>
                  <a:cubicBezTo>
                    <a:pt x="0" y="142"/>
                    <a:pt x="148" y="4"/>
                    <a:pt x="211" y="2"/>
                  </a:cubicBezTo>
                  <a:cubicBezTo>
                    <a:pt x="280" y="0"/>
                    <a:pt x="450" y="142"/>
                    <a:pt x="450" y="142"/>
                  </a:cubicBezTo>
                  <a:lnTo>
                    <a:pt x="0" y="142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7" name="Freeform 27"/>
            <p:cNvSpPr/>
            <p:nvPr/>
          </p:nvSpPr>
          <p:spPr bwMode="auto">
            <a:xfrm>
              <a:off x="2892425" y="7605713"/>
              <a:ext cx="282575" cy="88900"/>
            </a:xfrm>
            <a:custGeom>
              <a:avLst/>
              <a:gdLst>
                <a:gd name="T0" fmla="*/ 0 w 306"/>
                <a:gd name="T1" fmla="*/ 0 h 97"/>
                <a:gd name="T2" fmla="*/ 143 w 306"/>
                <a:gd name="T3" fmla="*/ 96 h 97"/>
                <a:gd name="T4" fmla="*/ 306 w 306"/>
                <a:gd name="T5" fmla="*/ 0 h 97"/>
                <a:gd name="T6" fmla="*/ 0 w 306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97">
                  <a:moveTo>
                    <a:pt x="0" y="0"/>
                  </a:moveTo>
                  <a:cubicBezTo>
                    <a:pt x="0" y="0"/>
                    <a:pt x="100" y="95"/>
                    <a:pt x="143" y="96"/>
                  </a:cubicBezTo>
                  <a:cubicBezTo>
                    <a:pt x="190" y="97"/>
                    <a:pt x="306" y="0"/>
                    <a:pt x="3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8" name="Oval 28"/>
            <p:cNvSpPr>
              <a:spLocks noChangeArrowheads="1"/>
            </p:cNvSpPr>
            <p:nvPr/>
          </p:nvSpPr>
          <p:spPr bwMode="auto">
            <a:xfrm>
              <a:off x="2700337" y="741362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9" name="Oval 29"/>
            <p:cNvSpPr>
              <a:spLocks noChangeArrowheads="1"/>
            </p:cNvSpPr>
            <p:nvPr/>
          </p:nvSpPr>
          <p:spPr bwMode="auto">
            <a:xfrm>
              <a:off x="3190875" y="740727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0" name="Freeform 30"/>
            <p:cNvSpPr/>
            <p:nvPr/>
          </p:nvSpPr>
          <p:spPr bwMode="auto">
            <a:xfrm>
              <a:off x="3546475" y="7816850"/>
              <a:ext cx="268288" cy="454025"/>
            </a:xfrm>
            <a:custGeom>
              <a:avLst/>
              <a:gdLst>
                <a:gd name="T0" fmla="*/ 260 w 289"/>
                <a:gd name="T1" fmla="*/ 220 h 492"/>
                <a:gd name="T2" fmla="*/ 196 w 289"/>
                <a:gd name="T3" fmla="*/ 478 h 492"/>
                <a:gd name="T4" fmla="*/ 29 w 289"/>
                <a:gd name="T5" fmla="*/ 272 h 492"/>
                <a:gd name="T6" fmla="*/ 93 w 289"/>
                <a:gd name="T7" fmla="*/ 14 h 492"/>
                <a:gd name="T8" fmla="*/ 260 w 289"/>
                <a:gd name="T9" fmla="*/ 22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492">
                  <a:moveTo>
                    <a:pt x="260" y="220"/>
                  </a:moveTo>
                  <a:cubicBezTo>
                    <a:pt x="289" y="348"/>
                    <a:pt x="260" y="463"/>
                    <a:pt x="196" y="478"/>
                  </a:cubicBezTo>
                  <a:cubicBezTo>
                    <a:pt x="132" y="492"/>
                    <a:pt x="57" y="400"/>
                    <a:pt x="29" y="272"/>
                  </a:cubicBezTo>
                  <a:cubicBezTo>
                    <a:pt x="0" y="144"/>
                    <a:pt x="29" y="29"/>
                    <a:pt x="93" y="14"/>
                  </a:cubicBezTo>
                  <a:cubicBezTo>
                    <a:pt x="157" y="0"/>
                    <a:pt x="232" y="92"/>
                    <a:pt x="260" y="22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1" name="Freeform 31"/>
            <p:cNvSpPr/>
            <p:nvPr/>
          </p:nvSpPr>
          <p:spPr bwMode="auto">
            <a:xfrm>
              <a:off x="2520950" y="6935788"/>
              <a:ext cx="946150" cy="500062"/>
            </a:xfrm>
            <a:custGeom>
              <a:avLst/>
              <a:gdLst>
                <a:gd name="T0" fmla="*/ 61 w 1023"/>
                <a:gd name="T1" fmla="*/ 511 h 541"/>
                <a:gd name="T2" fmla="*/ 97 w 1023"/>
                <a:gd name="T3" fmla="*/ 336 h 541"/>
                <a:gd name="T4" fmla="*/ 260 w 1023"/>
                <a:gd name="T5" fmla="*/ 138 h 541"/>
                <a:gd name="T6" fmla="*/ 512 w 1023"/>
                <a:gd name="T7" fmla="*/ 61 h 541"/>
                <a:gd name="T8" fmla="*/ 687 w 1023"/>
                <a:gd name="T9" fmla="*/ 96 h 541"/>
                <a:gd name="T10" fmla="*/ 885 w 1023"/>
                <a:gd name="T11" fmla="*/ 259 h 541"/>
                <a:gd name="T12" fmla="*/ 962 w 1023"/>
                <a:gd name="T13" fmla="*/ 511 h 541"/>
                <a:gd name="T14" fmla="*/ 992 w 1023"/>
                <a:gd name="T15" fmla="*/ 541 h 541"/>
                <a:gd name="T16" fmla="*/ 1023 w 1023"/>
                <a:gd name="T17" fmla="*/ 511 h 541"/>
                <a:gd name="T18" fmla="*/ 983 w 1023"/>
                <a:gd name="T19" fmla="*/ 312 h 541"/>
                <a:gd name="T20" fmla="*/ 797 w 1023"/>
                <a:gd name="T21" fmla="*/ 87 h 541"/>
                <a:gd name="T22" fmla="*/ 512 w 1023"/>
                <a:gd name="T23" fmla="*/ 0 h 541"/>
                <a:gd name="T24" fmla="*/ 313 w 1023"/>
                <a:gd name="T25" fmla="*/ 40 h 541"/>
                <a:gd name="T26" fmla="*/ 88 w 1023"/>
                <a:gd name="T27" fmla="*/ 225 h 541"/>
                <a:gd name="T28" fmla="*/ 0 w 1023"/>
                <a:gd name="T29" fmla="*/ 511 h 541"/>
                <a:gd name="T30" fmla="*/ 31 w 1023"/>
                <a:gd name="T31" fmla="*/ 541 h 541"/>
                <a:gd name="T32" fmla="*/ 61 w 1023"/>
                <a:gd name="T33" fmla="*/ 51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3" h="541">
                  <a:moveTo>
                    <a:pt x="61" y="511"/>
                  </a:moveTo>
                  <a:cubicBezTo>
                    <a:pt x="61" y="449"/>
                    <a:pt x="74" y="390"/>
                    <a:pt x="97" y="336"/>
                  </a:cubicBezTo>
                  <a:cubicBezTo>
                    <a:pt x="131" y="255"/>
                    <a:pt x="188" y="186"/>
                    <a:pt x="260" y="138"/>
                  </a:cubicBezTo>
                  <a:cubicBezTo>
                    <a:pt x="332" y="89"/>
                    <a:pt x="418" y="61"/>
                    <a:pt x="512" y="61"/>
                  </a:cubicBezTo>
                  <a:cubicBezTo>
                    <a:pt x="574" y="61"/>
                    <a:pt x="633" y="73"/>
                    <a:pt x="687" y="96"/>
                  </a:cubicBezTo>
                  <a:cubicBezTo>
                    <a:pt x="768" y="130"/>
                    <a:pt x="837" y="187"/>
                    <a:pt x="885" y="259"/>
                  </a:cubicBezTo>
                  <a:cubicBezTo>
                    <a:pt x="934" y="331"/>
                    <a:pt x="962" y="418"/>
                    <a:pt x="962" y="511"/>
                  </a:cubicBezTo>
                  <a:cubicBezTo>
                    <a:pt x="962" y="528"/>
                    <a:pt x="976" y="541"/>
                    <a:pt x="992" y="541"/>
                  </a:cubicBezTo>
                  <a:cubicBezTo>
                    <a:pt x="1009" y="541"/>
                    <a:pt x="1023" y="528"/>
                    <a:pt x="1023" y="511"/>
                  </a:cubicBezTo>
                  <a:cubicBezTo>
                    <a:pt x="1023" y="441"/>
                    <a:pt x="1008" y="373"/>
                    <a:pt x="983" y="312"/>
                  </a:cubicBezTo>
                  <a:cubicBezTo>
                    <a:pt x="944" y="220"/>
                    <a:pt x="879" y="142"/>
                    <a:pt x="797" y="87"/>
                  </a:cubicBezTo>
                  <a:cubicBezTo>
                    <a:pt x="716" y="32"/>
                    <a:pt x="617" y="0"/>
                    <a:pt x="512" y="0"/>
                  </a:cubicBezTo>
                  <a:cubicBezTo>
                    <a:pt x="441" y="0"/>
                    <a:pt x="374" y="14"/>
                    <a:pt x="313" y="40"/>
                  </a:cubicBezTo>
                  <a:cubicBezTo>
                    <a:pt x="221" y="79"/>
                    <a:pt x="143" y="144"/>
                    <a:pt x="88" y="225"/>
                  </a:cubicBezTo>
                  <a:cubicBezTo>
                    <a:pt x="33" y="307"/>
                    <a:pt x="0" y="405"/>
                    <a:pt x="0" y="511"/>
                  </a:cubicBezTo>
                  <a:cubicBezTo>
                    <a:pt x="0" y="528"/>
                    <a:pt x="14" y="541"/>
                    <a:pt x="31" y="541"/>
                  </a:cubicBezTo>
                  <a:cubicBezTo>
                    <a:pt x="48" y="541"/>
                    <a:pt x="61" y="528"/>
                    <a:pt x="61" y="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2" name="Freeform 32"/>
            <p:cNvSpPr/>
            <p:nvPr/>
          </p:nvSpPr>
          <p:spPr bwMode="auto">
            <a:xfrm>
              <a:off x="2386012" y="7437438"/>
              <a:ext cx="203200" cy="403225"/>
            </a:xfrm>
            <a:custGeom>
              <a:avLst/>
              <a:gdLst>
                <a:gd name="T0" fmla="*/ 128 w 221"/>
                <a:gd name="T1" fmla="*/ 30 h 437"/>
                <a:gd name="T2" fmla="*/ 128 w 221"/>
                <a:gd name="T3" fmla="*/ 43 h 437"/>
                <a:gd name="T4" fmla="*/ 132 w 221"/>
                <a:gd name="T5" fmla="*/ 138 h 437"/>
                <a:gd name="T6" fmla="*/ 159 w 221"/>
                <a:gd name="T7" fmla="*/ 282 h 437"/>
                <a:gd name="T8" fmla="*/ 188 w 221"/>
                <a:gd name="T9" fmla="*/ 274 h 437"/>
                <a:gd name="T10" fmla="*/ 167 w 221"/>
                <a:gd name="T11" fmla="*/ 252 h 437"/>
                <a:gd name="T12" fmla="*/ 51 w 221"/>
                <a:gd name="T13" fmla="*/ 355 h 437"/>
                <a:gd name="T14" fmla="*/ 27 w 221"/>
                <a:gd name="T15" fmla="*/ 372 h 437"/>
                <a:gd name="T16" fmla="*/ 22 w 221"/>
                <a:gd name="T17" fmla="*/ 374 h 437"/>
                <a:gd name="T18" fmla="*/ 22 w 221"/>
                <a:gd name="T19" fmla="*/ 375 h 437"/>
                <a:gd name="T20" fmla="*/ 29 w 221"/>
                <a:gd name="T21" fmla="*/ 389 h 437"/>
                <a:gd name="T22" fmla="*/ 22 w 221"/>
                <a:gd name="T23" fmla="*/ 374 h 437"/>
                <a:gd name="T24" fmla="*/ 22 w 221"/>
                <a:gd name="T25" fmla="*/ 375 h 437"/>
                <a:gd name="T26" fmla="*/ 29 w 221"/>
                <a:gd name="T27" fmla="*/ 389 h 437"/>
                <a:gd name="T28" fmla="*/ 22 w 221"/>
                <a:gd name="T29" fmla="*/ 374 h 437"/>
                <a:gd name="T30" fmla="*/ 6 w 221"/>
                <a:gd name="T31" fmla="*/ 414 h 437"/>
                <a:gd name="T32" fmla="*/ 46 w 221"/>
                <a:gd name="T33" fmla="*/ 430 h 437"/>
                <a:gd name="T34" fmla="*/ 87 w 221"/>
                <a:gd name="T35" fmla="*/ 404 h 437"/>
                <a:gd name="T36" fmla="*/ 210 w 221"/>
                <a:gd name="T37" fmla="*/ 295 h 437"/>
                <a:gd name="T38" fmla="*/ 217 w 221"/>
                <a:gd name="T39" fmla="*/ 265 h 437"/>
                <a:gd name="T40" fmla="*/ 193 w 221"/>
                <a:gd name="T41" fmla="*/ 132 h 437"/>
                <a:gd name="T42" fmla="*/ 188 w 221"/>
                <a:gd name="T43" fmla="*/ 43 h 437"/>
                <a:gd name="T44" fmla="*/ 188 w 221"/>
                <a:gd name="T45" fmla="*/ 34 h 437"/>
                <a:gd name="T46" fmla="*/ 188 w 221"/>
                <a:gd name="T47" fmla="*/ 32 h 437"/>
                <a:gd name="T48" fmla="*/ 188 w 221"/>
                <a:gd name="T49" fmla="*/ 32 h 437"/>
                <a:gd name="T50" fmla="*/ 188 w 221"/>
                <a:gd name="T51" fmla="*/ 32 h 437"/>
                <a:gd name="T52" fmla="*/ 186 w 221"/>
                <a:gd name="T53" fmla="*/ 32 h 437"/>
                <a:gd name="T54" fmla="*/ 188 w 221"/>
                <a:gd name="T55" fmla="*/ 32 h 437"/>
                <a:gd name="T56" fmla="*/ 188 w 221"/>
                <a:gd name="T57" fmla="*/ 32 h 437"/>
                <a:gd name="T58" fmla="*/ 186 w 221"/>
                <a:gd name="T59" fmla="*/ 32 h 437"/>
                <a:gd name="T60" fmla="*/ 188 w 221"/>
                <a:gd name="T61" fmla="*/ 32 h 437"/>
                <a:gd name="T62" fmla="*/ 159 w 221"/>
                <a:gd name="T63" fmla="*/ 0 h 437"/>
                <a:gd name="T64" fmla="*/ 128 w 221"/>
                <a:gd name="T65" fmla="*/ 3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437">
                  <a:moveTo>
                    <a:pt x="128" y="30"/>
                  </a:moveTo>
                  <a:cubicBezTo>
                    <a:pt x="128" y="30"/>
                    <a:pt x="128" y="35"/>
                    <a:pt x="128" y="43"/>
                  </a:cubicBezTo>
                  <a:cubicBezTo>
                    <a:pt x="128" y="61"/>
                    <a:pt x="128" y="95"/>
                    <a:pt x="132" y="138"/>
                  </a:cubicBezTo>
                  <a:cubicBezTo>
                    <a:pt x="137" y="181"/>
                    <a:pt x="145" y="231"/>
                    <a:pt x="159" y="282"/>
                  </a:cubicBezTo>
                  <a:cubicBezTo>
                    <a:pt x="188" y="274"/>
                    <a:pt x="188" y="274"/>
                    <a:pt x="188" y="274"/>
                  </a:cubicBezTo>
                  <a:cubicBezTo>
                    <a:pt x="167" y="252"/>
                    <a:pt x="167" y="252"/>
                    <a:pt x="167" y="252"/>
                  </a:cubicBezTo>
                  <a:cubicBezTo>
                    <a:pt x="112" y="307"/>
                    <a:pt x="74" y="338"/>
                    <a:pt x="51" y="355"/>
                  </a:cubicBezTo>
                  <a:cubicBezTo>
                    <a:pt x="39" y="364"/>
                    <a:pt x="32" y="369"/>
                    <a:pt x="27" y="372"/>
                  </a:cubicBezTo>
                  <a:cubicBezTo>
                    <a:pt x="25" y="373"/>
                    <a:pt x="23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7" y="381"/>
                    <a:pt x="0" y="399"/>
                    <a:pt x="6" y="414"/>
                  </a:cubicBezTo>
                  <a:cubicBezTo>
                    <a:pt x="13" y="430"/>
                    <a:pt x="31" y="437"/>
                    <a:pt x="46" y="430"/>
                  </a:cubicBezTo>
                  <a:cubicBezTo>
                    <a:pt x="49" y="429"/>
                    <a:pt x="61" y="423"/>
                    <a:pt x="87" y="404"/>
                  </a:cubicBezTo>
                  <a:cubicBezTo>
                    <a:pt x="113" y="385"/>
                    <a:pt x="153" y="352"/>
                    <a:pt x="210" y="295"/>
                  </a:cubicBezTo>
                  <a:cubicBezTo>
                    <a:pt x="218" y="288"/>
                    <a:pt x="221" y="276"/>
                    <a:pt x="217" y="265"/>
                  </a:cubicBezTo>
                  <a:cubicBezTo>
                    <a:pt x="204" y="220"/>
                    <a:pt x="197" y="172"/>
                    <a:pt x="193" y="132"/>
                  </a:cubicBezTo>
                  <a:cubicBezTo>
                    <a:pt x="189" y="92"/>
                    <a:pt x="188" y="59"/>
                    <a:pt x="188" y="43"/>
                  </a:cubicBezTo>
                  <a:cubicBezTo>
                    <a:pt x="188" y="39"/>
                    <a:pt x="188" y="36"/>
                    <a:pt x="188" y="34"/>
                  </a:cubicBezTo>
                  <a:cubicBezTo>
                    <a:pt x="188" y="33"/>
                    <a:pt x="188" y="33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15"/>
                    <a:pt x="176" y="1"/>
                    <a:pt x="159" y="0"/>
                  </a:cubicBezTo>
                  <a:cubicBezTo>
                    <a:pt x="142" y="0"/>
                    <a:pt x="128" y="13"/>
                    <a:pt x="128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33"/>
            <p:cNvSpPr/>
            <p:nvPr/>
          </p:nvSpPr>
          <p:spPr bwMode="auto">
            <a:xfrm>
              <a:off x="2254250" y="7759700"/>
              <a:ext cx="252413" cy="452437"/>
            </a:xfrm>
            <a:custGeom>
              <a:avLst/>
              <a:gdLst>
                <a:gd name="T0" fmla="*/ 255 w 274"/>
                <a:gd name="T1" fmla="*/ 262 h 489"/>
                <a:gd name="T2" fmla="*/ 102 w 274"/>
                <a:gd name="T3" fmla="*/ 479 h 489"/>
                <a:gd name="T4" fmla="*/ 20 w 274"/>
                <a:gd name="T5" fmla="*/ 227 h 489"/>
                <a:gd name="T6" fmla="*/ 173 w 274"/>
                <a:gd name="T7" fmla="*/ 10 h 489"/>
                <a:gd name="T8" fmla="*/ 255 w 274"/>
                <a:gd name="T9" fmla="*/ 26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489">
                  <a:moveTo>
                    <a:pt x="255" y="262"/>
                  </a:moveTo>
                  <a:cubicBezTo>
                    <a:pt x="235" y="392"/>
                    <a:pt x="166" y="489"/>
                    <a:pt x="102" y="479"/>
                  </a:cubicBezTo>
                  <a:cubicBezTo>
                    <a:pt x="37" y="469"/>
                    <a:pt x="0" y="356"/>
                    <a:pt x="20" y="227"/>
                  </a:cubicBezTo>
                  <a:cubicBezTo>
                    <a:pt x="40" y="97"/>
                    <a:pt x="108" y="0"/>
                    <a:pt x="173" y="10"/>
                  </a:cubicBezTo>
                  <a:cubicBezTo>
                    <a:pt x="238" y="20"/>
                    <a:pt x="274" y="133"/>
                    <a:pt x="255" y="262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4" name="Freeform 34"/>
            <p:cNvSpPr/>
            <p:nvPr/>
          </p:nvSpPr>
          <p:spPr bwMode="auto">
            <a:xfrm>
              <a:off x="2195512" y="7727950"/>
              <a:ext cx="201613" cy="490537"/>
            </a:xfrm>
            <a:custGeom>
              <a:avLst/>
              <a:gdLst>
                <a:gd name="T0" fmla="*/ 120 w 219"/>
                <a:gd name="T1" fmla="*/ 470 h 530"/>
                <a:gd name="T2" fmla="*/ 110 w 219"/>
                <a:gd name="T3" fmla="*/ 467 h 530"/>
                <a:gd name="T4" fmla="*/ 92 w 219"/>
                <a:gd name="T5" fmla="*/ 450 h 530"/>
                <a:gd name="T6" fmla="*/ 68 w 219"/>
                <a:gd name="T7" fmla="*/ 396 h 530"/>
                <a:gd name="T8" fmla="*/ 58 w 219"/>
                <a:gd name="T9" fmla="*/ 316 h 530"/>
                <a:gd name="T10" fmla="*/ 63 w 219"/>
                <a:gd name="T11" fmla="*/ 251 h 530"/>
                <a:gd name="T12" fmla="*/ 84 w 219"/>
                <a:gd name="T13" fmla="*/ 170 h 530"/>
                <a:gd name="T14" fmla="*/ 106 w 219"/>
                <a:gd name="T15" fmla="*/ 121 h 530"/>
                <a:gd name="T16" fmla="*/ 145 w 219"/>
                <a:gd name="T17" fmla="*/ 73 h 530"/>
                <a:gd name="T18" fmla="*/ 163 w 219"/>
                <a:gd name="T19" fmla="*/ 61 h 530"/>
                <a:gd name="T20" fmla="*/ 178 w 219"/>
                <a:gd name="T21" fmla="*/ 58 h 530"/>
                <a:gd name="T22" fmla="*/ 183 w 219"/>
                <a:gd name="T23" fmla="*/ 59 h 530"/>
                <a:gd name="T24" fmla="*/ 217 w 219"/>
                <a:gd name="T25" fmla="*/ 34 h 530"/>
                <a:gd name="T26" fmla="*/ 192 w 219"/>
                <a:gd name="T27" fmla="*/ 1 h 530"/>
                <a:gd name="T28" fmla="*/ 178 w 219"/>
                <a:gd name="T29" fmla="*/ 0 h 530"/>
                <a:gd name="T30" fmla="*/ 145 w 219"/>
                <a:gd name="T31" fmla="*/ 6 h 530"/>
                <a:gd name="T32" fmla="*/ 95 w 219"/>
                <a:gd name="T33" fmla="*/ 39 h 530"/>
                <a:gd name="T34" fmla="*/ 39 w 219"/>
                <a:gd name="T35" fmla="*/ 125 h 530"/>
                <a:gd name="T36" fmla="*/ 5 w 219"/>
                <a:gd name="T37" fmla="*/ 242 h 530"/>
                <a:gd name="T38" fmla="*/ 0 w 219"/>
                <a:gd name="T39" fmla="*/ 316 h 530"/>
                <a:gd name="T40" fmla="*/ 6 w 219"/>
                <a:gd name="T41" fmla="*/ 390 h 530"/>
                <a:gd name="T42" fmla="*/ 20 w 219"/>
                <a:gd name="T43" fmla="*/ 439 h 530"/>
                <a:gd name="T44" fmla="*/ 55 w 219"/>
                <a:gd name="T45" fmla="*/ 497 h 530"/>
                <a:gd name="T46" fmla="*/ 81 w 219"/>
                <a:gd name="T47" fmla="*/ 517 h 530"/>
                <a:gd name="T48" fmla="*/ 112 w 219"/>
                <a:gd name="T49" fmla="*/ 528 h 530"/>
                <a:gd name="T50" fmla="*/ 145 w 219"/>
                <a:gd name="T51" fmla="*/ 503 h 530"/>
                <a:gd name="T52" fmla="*/ 120 w 219"/>
                <a:gd name="T53" fmla="*/ 47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9" h="530">
                  <a:moveTo>
                    <a:pt x="120" y="470"/>
                  </a:moveTo>
                  <a:cubicBezTo>
                    <a:pt x="117" y="469"/>
                    <a:pt x="114" y="468"/>
                    <a:pt x="110" y="467"/>
                  </a:cubicBezTo>
                  <a:cubicBezTo>
                    <a:pt x="105" y="464"/>
                    <a:pt x="98" y="458"/>
                    <a:pt x="92" y="450"/>
                  </a:cubicBezTo>
                  <a:cubicBezTo>
                    <a:pt x="83" y="438"/>
                    <a:pt x="74" y="420"/>
                    <a:pt x="68" y="396"/>
                  </a:cubicBezTo>
                  <a:cubicBezTo>
                    <a:pt x="62" y="373"/>
                    <a:pt x="58" y="346"/>
                    <a:pt x="58" y="316"/>
                  </a:cubicBezTo>
                  <a:cubicBezTo>
                    <a:pt x="58" y="295"/>
                    <a:pt x="60" y="273"/>
                    <a:pt x="63" y="251"/>
                  </a:cubicBezTo>
                  <a:cubicBezTo>
                    <a:pt x="68" y="222"/>
                    <a:pt x="75" y="195"/>
                    <a:pt x="84" y="170"/>
                  </a:cubicBezTo>
                  <a:cubicBezTo>
                    <a:pt x="90" y="152"/>
                    <a:pt x="98" y="136"/>
                    <a:pt x="106" y="121"/>
                  </a:cubicBezTo>
                  <a:cubicBezTo>
                    <a:pt x="119" y="100"/>
                    <a:pt x="132" y="83"/>
                    <a:pt x="145" y="73"/>
                  </a:cubicBezTo>
                  <a:cubicBezTo>
                    <a:pt x="152" y="67"/>
                    <a:pt x="158" y="64"/>
                    <a:pt x="163" y="61"/>
                  </a:cubicBezTo>
                  <a:cubicBezTo>
                    <a:pt x="169" y="59"/>
                    <a:pt x="174" y="58"/>
                    <a:pt x="178" y="58"/>
                  </a:cubicBezTo>
                  <a:cubicBezTo>
                    <a:pt x="180" y="58"/>
                    <a:pt x="182" y="58"/>
                    <a:pt x="183" y="59"/>
                  </a:cubicBezTo>
                  <a:cubicBezTo>
                    <a:pt x="199" y="61"/>
                    <a:pt x="214" y="50"/>
                    <a:pt x="217" y="34"/>
                  </a:cubicBezTo>
                  <a:cubicBezTo>
                    <a:pt x="219" y="18"/>
                    <a:pt x="208" y="3"/>
                    <a:pt x="192" y="1"/>
                  </a:cubicBezTo>
                  <a:cubicBezTo>
                    <a:pt x="187" y="0"/>
                    <a:pt x="183" y="0"/>
                    <a:pt x="178" y="0"/>
                  </a:cubicBezTo>
                  <a:cubicBezTo>
                    <a:pt x="167" y="0"/>
                    <a:pt x="156" y="2"/>
                    <a:pt x="145" y="6"/>
                  </a:cubicBezTo>
                  <a:cubicBezTo>
                    <a:pt x="127" y="12"/>
                    <a:pt x="110" y="24"/>
                    <a:pt x="95" y="39"/>
                  </a:cubicBezTo>
                  <a:cubicBezTo>
                    <a:pt x="73" y="61"/>
                    <a:pt x="54" y="90"/>
                    <a:pt x="39" y="125"/>
                  </a:cubicBezTo>
                  <a:cubicBezTo>
                    <a:pt x="24" y="159"/>
                    <a:pt x="12" y="199"/>
                    <a:pt x="5" y="242"/>
                  </a:cubicBezTo>
                  <a:cubicBezTo>
                    <a:pt x="2" y="267"/>
                    <a:pt x="0" y="292"/>
                    <a:pt x="0" y="316"/>
                  </a:cubicBezTo>
                  <a:cubicBezTo>
                    <a:pt x="0" y="342"/>
                    <a:pt x="2" y="367"/>
                    <a:pt x="6" y="390"/>
                  </a:cubicBezTo>
                  <a:cubicBezTo>
                    <a:pt x="10" y="408"/>
                    <a:pt x="14" y="424"/>
                    <a:pt x="20" y="439"/>
                  </a:cubicBezTo>
                  <a:cubicBezTo>
                    <a:pt x="29" y="461"/>
                    <a:pt x="40" y="481"/>
                    <a:pt x="55" y="497"/>
                  </a:cubicBezTo>
                  <a:cubicBezTo>
                    <a:pt x="62" y="505"/>
                    <a:pt x="71" y="512"/>
                    <a:pt x="81" y="517"/>
                  </a:cubicBezTo>
                  <a:cubicBezTo>
                    <a:pt x="90" y="522"/>
                    <a:pt x="101" y="526"/>
                    <a:pt x="112" y="528"/>
                  </a:cubicBezTo>
                  <a:cubicBezTo>
                    <a:pt x="128" y="530"/>
                    <a:pt x="143" y="519"/>
                    <a:pt x="145" y="503"/>
                  </a:cubicBezTo>
                  <a:cubicBezTo>
                    <a:pt x="147" y="487"/>
                    <a:pt x="136" y="472"/>
                    <a:pt x="120" y="4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5" name="Freeform 35"/>
            <p:cNvSpPr/>
            <p:nvPr/>
          </p:nvSpPr>
          <p:spPr bwMode="auto">
            <a:xfrm>
              <a:off x="3579812" y="7802563"/>
              <a:ext cx="179388" cy="493712"/>
            </a:xfrm>
            <a:custGeom>
              <a:avLst/>
              <a:gdLst>
                <a:gd name="T0" fmla="*/ 32 w 195"/>
                <a:gd name="T1" fmla="*/ 59 h 534"/>
                <a:gd name="T2" fmla="*/ 34 w 195"/>
                <a:gd name="T3" fmla="*/ 59 h 534"/>
                <a:gd name="T4" fmla="*/ 47 w 195"/>
                <a:gd name="T5" fmla="*/ 61 h 534"/>
                <a:gd name="T6" fmla="*/ 60 w 195"/>
                <a:gd name="T7" fmla="*/ 69 h 534"/>
                <a:gd name="T8" fmla="*/ 85 w 195"/>
                <a:gd name="T9" fmla="*/ 96 h 534"/>
                <a:gd name="T10" fmla="*/ 118 w 195"/>
                <a:gd name="T11" fmla="*/ 165 h 534"/>
                <a:gd name="T12" fmla="*/ 135 w 195"/>
                <a:gd name="T13" fmla="*/ 260 h 534"/>
                <a:gd name="T14" fmla="*/ 136 w 195"/>
                <a:gd name="T15" fmla="*/ 291 h 534"/>
                <a:gd name="T16" fmla="*/ 129 w 195"/>
                <a:gd name="T17" fmla="*/ 366 h 534"/>
                <a:gd name="T18" fmla="*/ 116 w 195"/>
                <a:gd name="T19" fmla="*/ 413 h 534"/>
                <a:gd name="T20" fmla="*/ 87 w 195"/>
                <a:gd name="T21" fmla="*/ 460 h 534"/>
                <a:gd name="T22" fmla="*/ 73 w 195"/>
                <a:gd name="T23" fmla="*/ 470 h 534"/>
                <a:gd name="T24" fmla="*/ 60 w 195"/>
                <a:gd name="T25" fmla="*/ 474 h 534"/>
                <a:gd name="T26" fmla="*/ 33 w 195"/>
                <a:gd name="T27" fmla="*/ 505 h 534"/>
                <a:gd name="T28" fmla="*/ 64 w 195"/>
                <a:gd name="T29" fmla="*/ 533 h 534"/>
                <a:gd name="T30" fmla="*/ 96 w 195"/>
                <a:gd name="T31" fmla="*/ 524 h 534"/>
                <a:gd name="T32" fmla="*/ 120 w 195"/>
                <a:gd name="T33" fmla="*/ 509 h 534"/>
                <a:gd name="T34" fmla="*/ 153 w 195"/>
                <a:gd name="T35" fmla="*/ 470 h 534"/>
                <a:gd name="T36" fmla="*/ 184 w 195"/>
                <a:gd name="T37" fmla="*/ 390 h 534"/>
                <a:gd name="T38" fmla="*/ 195 w 195"/>
                <a:gd name="T39" fmla="*/ 291 h 534"/>
                <a:gd name="T40" fmla="*/ 194 w 195"/>
                <a:gd name="T41" fmla="*/ 256 h 534"/>
                <a:gd name="T42" fmla="*/ 178 w 195"/>
                <a:gd name="T43" fmla="*/ 161 h 534"/>
                <a:gd name="T44" fmla="*/ 155 w 195"/>
                <a:gd name="T45" fmla="*/ 99 h 534"/>
                <a:gd name="T46" fmla="*/ 105 w 195"/>
                <a:gd name="T47" fmla="*/ 30 h 534"/>
                <a:gd name="T48" fmla="*/ 72 w 195"/>
                <a:gd name="T49" fmla="*/ 8 h 534"/>
                <a:gd name="T50" fmla="*/ 34 w 195"/>
                <a:gd name="T51" fmla="*/ 0 h 534"/>
                <a:gd name="T52" fmla="*/ 28 w 195"/>
                <a:gd name="T53" fmla="*/ 0 h 534"/>
                <a:gd name="T54" fmla="*/ 1 w 195"/>
                <a:gd name="T55" fmla="*/ 32 h 534"/>
                <a:gd name="T56" fmla="*/ 32 w 195"/>
                <a:gd name="T57" fmla="*/ 5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534">
                  <a:moveTo>
                    <a:pt x="32" y="59"/>
                  </a:moveTo>
                  <a:cubicBezTo>
                    <a:pt x="33" y="59"/>
                    <a:pt x="33" y="59"/>
                    <a:pt x="34" y="59"/>
                  </a:cubicBezTo>
                  <a:cubicBezTo>
                    <a:pt x="38" y="59"/>
                    <a:pt x="42" y="60"/>
                    <a:pt x="47" y="61"/>
                  </a:cubicBezTo>
                  <a:cubicBezTo>
                    <a:pt x="51" y="63"/>
                    <a:pt x="55" y="65"/>
                    <a:pt x="60" y="69"/>
                  </a:cubicBezTo>
                  <a:cubicBezTo>
                    <a:pt x="68" y="75"/>
                    <a:pt x="77" y="84"/>
                    <a:pt x="85" y="96"/>
                  </a:cubicBezTo>
                  <a:cubicBezTo>
                    <a:pt x="98" y="113"/>
                    <a:pt x="109" y="137"/>
                    <a:pt x="118" y="165"/>
                  </a:cubicBezTo>
                  <a:cubicBezTo>
                    <a:pt x="127" y="194"/>
                    <a:pt x="133" y="226"/>
                    <a:pt x="135" y="260"/>
                  </a:cubicBezTo>
                  <a:cubicBezTo>
                    <a:pt x="136" y="271"/>
                    <a:pt x="136" y="281"/>
                    <a:pt x="136" y="291"/>
                  </a:cubicBezTo>
                  <a:cubicBezTo>
                    <a:pt x="136" y="318"/>
                    <a:pt x="134" y="343"/>
                    <a:pt x="129" y="366"/>
                  </a:cubicBezTo>
                  <a:cubicBezTo>
                    <a:pt x="126" y="384"/>
                    <a:pt x="121" y="400"/>
                    <a:pt x="116" y="413"/>
                  </a:cubicBezTo>
                  <a:cubicBezTo>
                    <a:pt x="107" y="434"/>
                    <a:pt x="97" y="450"/>
                    <a:pt x="87" y="460"/>
                  </a:cubicBezTo>
                  <a:cubicBezTo>
                    <a:pt x="82" y="465"/>
                    <a:pt x="78" y="468"/>
                    <a:pt x="73" y="470"/>
                  </a:cubicBezTo>
                  <a:cubicBezTo>
                    <a:pt x="69" y="473"/>
                    <a:pt x="64" y="474"/>
                    <a:pt x="60" y="474"/>
                  </a:cubicBezTo>
                  <a:cubicBezTo>
                    <a:pt x="44" y="475"/>
                    <a:pt x="32" y="489"/>
                    <a:pt x="33" y="505"/>
                  </a:cubicBezTo>
                  <a:cubicBezTo>
                    <a:pt x="34" y="521"/>
                    <a:pt x="48" y="534"/>
                    <a:pt x="64" y="533"/>
                  </a:cubicBezTo>
                  <a:cubicBezTo>
                    <a:pt x="75" y="532"/>
                    <a:pt x="86" y="529"/>
                    <a:pt x="96" y="524"/>
                  </a:cubicBezTo>
                  <a:cubicBezTo>
                    <a:pt x="105" y="521"/>
                    <a:pt x="113" y="515"/>
                    <a:pt x="120" y="509"/>
                  </a:cubicBezTo>
                  <a:cubicBezTo>
                    <a:pt x="133" y="499"/>
                    <a:pt x="143" y="485"/>
                    <a:pt x="153" y="470"/>
                  </a:cubicBezTo>
                  <a:cubicBezTo>
                    <a:pt x="167" y="447"/>
                    <a:pt x="177" y="420"/>
                    <a:pt x="184" y="390"/>
                  </a:cubicBezTo>
                  <a:cubicBezTo>
                    <a:pt x="191" y="360"/>
                    <a:pt x="195" y="326"/>
                    <a:pt x="195" y="291"/>
                  </a:cubicBezTo>
                  <a:cubicBezTo>
                    <a:pt x="195" y="279"/>
                    <a:pt x="195" y="268"/>
                    <a:pt x="194" y="256"/>
                  </a:cubicBezTo>
                  <a:cubicBezTo>
                    <a:pt x="191" y="223"/>
                    <a:pt x="186" y="190"/>
                    <a:pt x="178" y="161"/>
                  </a:cubicBezTo>
                  <a:cubicBezTo>
                    <a:pt x="172" y="139"/>
                    <a:pt x="164" y="118"/>
                    <a:pt x="155" y="99"/>
                  </a:cubicBezTo>
                  <a:cubicBezTo>
                    <a:pt x="141" y="71"/>
                    <a:pt x="125" y="48"/>
                    <a:pt x="105" y="30"/>
                  </a:cubicBezTo>
                  <a:cubicBezTo>
                    <a:pt x="95" y="21"/>
                    <a:pt x="84" y="14"/>
                    <a:pt x="72" y="8"/>
                  </a:cubicBezTo>
                  <a:cubicBezTo>
                    <a:pt x="60" y="3"/>
                    <a:pt x="47" y="0"/>
                    <a:pt x="34" y="0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12" y="2"/>
                    <a:pt x="0" y="16"/>
                    <a:pt x="1" y="32"/>
                  </a:cubicBezTo>
                  <a:cubicBezTo>
                    <a:pt x="2" y="48"/>
                    <a:pt x="16" y="60"/>
                    <a:pt x="32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6" name="Freeform 36"/>
            <p:cNvSpPr/>
            <p:nvPr/>
          </p:nvSpPr>
          <p:spPr bwMode="auto">
            <a:xfrm>
              <a:off x="3436937" y="7446963"/>
              <a:ext cx="55563" cy="219075"/>
            </a:xfrm>
            <a:custGeom>
              <a:avLst/>
              <a:gdLst>
                <a:gd name="T0" fmla="*/ 1 w 61"/>
                <a:gd name="T1" fmla="*/ 92 h 238"/>
                <a:gd name="T2" fmla="*/ 0 w 61"/>
                <a:gd name="T3" fmla="*/ 204 h 238"/>
                <a:gd name="T4" fmla="*/ 0 w 61"/>
                <a:gd name="T5" fmla="*/ 212 h 238"/>
                <a:gd name="T6" fmla="*/ 1 w 61"/>
                <a:gd name="T7" fmla="*/ 215 h 238"/>
                <a:gd name="T8" fmla="*/ 2 w 61"/>
                <a:gd name="T9" fmla="*/ 219 h 238"/>
                <a:gd name="T10" fmla="*/ 5 w 61"/>
                <a:gd name="T11" fmla="*/ 225 h 238"/>
                <a:gd name="T12" fmla="*/ 19 w 61"/>
                <a:gd name="T13" fmla="*/ 237 h 238"/>
                <a:gd name="T14" fmla="*/ 40 w 61"/>
                <a:gd name="T15" fmla="*/ 236 h 238"/>
                <a:gd name="T16" fmla="*/ 54 w 61"/>
                <a:gd name="T17" fmla="*/ 226 h 238"/>
                <a:gd name="T18" fmla="*/ 58 w 61"/>
                <a:gd name="T19" fmla="*/ 216 h 238"/>
                <a:gd name="T20" fmla="*/ 35 w 61"/>
                <a:gd name="T21" fmla="*/ 180 h 238"/>
                <a:gd name="T22" fmla="*/ 28 w 61"/>
                <a:gd name="T23" fmla="*/ 209 h 238"/>
                <a:gd name="T24" fmla="*/ 1 w 61"/>
                <a:gd name="T25" fmla="*/ 204 h 238"/>
                <a:gd name="T26" fmla="*/ 1 w 61"/>
                <a:gd name="T27" fmla="*/ 203 h 238"/>
                <a:gd name="T28" fmla="*/ 1 w 61"/>
                <a:gd name="T29" fmla="*/ 201 h 238"/>
                <a:gd name="T30" fmla="*/ 29 w 61"/>
                <a:gd name="T31" fmla="*/ 209 h 238"/>
                <a:gd name="T32" fmla="*/ 29 w 61"/>
                <a:gd name="T33" fmla="*/ 209 h 238"/>
                <a:gd name="T34" fmla="*/ 1 w 61"/>
                <a:gd name="T35" fmla="*/ 201 h 238"/>
                <a:gd name="T36" fmla="*/ 2 w 61"/>
                <a:gd name="T37" fmla="*/ 199 h 238"/>
                <a:gd name="T38" fmla="*/ 3 w 61"/>
                <a:gd name="T39" fmla="*/ 196 h 238"/>
                <a:gd name="T40" fmla="*/ 29 w 61"/>
                <a:gd name="T41" fmla="*/ 209 h 238"/>
                <a:gd name="T42" fmla="*/ 29 w 61"/>
                <a:gd name="T43" fmla="*/ 209 h 238"/>
                <a:gd name="T44" fmla="*/ 3 w 61"/>
                <a:gd name="T45" fmla="*/ 196 h 238"/>
                <a:gd name="T46" fmla="*/ 5 w 61"/>
                <a:gd name="T47" fmla="*/ 193 h 238"/>
                <a:gd name="T48" fmla="*/ 12 w 61"/>
                <a:gd name="T49" fmla="*/ 186 h 238"/>
                <a:gd name="T50" fmla="*/ 30 w 61"/>
                <a:gd name="T51" fmla="*/ 209 h 238"/>
                <a:gd name="T52" fmla="*/ 30 w 61"/>
                <a:gd name="T53" fmla="*/ 209 h 238"/>
                <a:gd name="T54" fmla="*/ 12 w 61"/>
                <a:gd name="T55" fmla="*/ 186 h 238"/>
                <a:gd name="T56" fmla="*/ 19 w 61"/>
                <a:gd name="T57" fmla="*/ 182 h 238"/>
                <a:gd name="T58" fmla="*/ 30 w 61"/>
                <a:gd name="T59" fmla="*/ 180 h 238"/>
                <a:gd name="T60" fmla="*/ 30 w 61"/>
                <a:gd name="T61" fmla="*/ 209 h 238"/>
                <a:gd name="T62" fmla="*/ 30 w 61"/>
                <a:gd name="T63" fmla="*/ 209 h 238"/>
                <a:gd name="T64" fmla="*/ 30 w 61"/>
                <a:gd name="T65" fmla="*/ 180 h 238"/>
                <a:gd name="T66" fmla="*/ 37 w 61"/>
                <a:gd name="T67" fmla="*/ 181 h 238"/>
                <a:gd name="T68" fmla="*/ 48 w 61"/>
                <a:gd name="T69" fmla="*/ 186 h 238"/>
                <a:gd name="T70" fmla="*/ 30 w 61"/>
                <a:gd name="T71" fmla="*/ 209 h 238"/>
                <a:gd name="T72" fmla="*/ 30 w 61"/>
                <a:gd name="T73" fmla="*/ 209 h 238"/>
                <a:gd name="T74" fmla="*/ 48 w 61"/>
                <a:gd name="T75" fmla="*/ 186 h 238"/>
                <a:gd name="T76" fmla="*/ 53 w 61"/>
                <a:gd name="T77" fmla="*/ 192 h 238"/>
                <a:gd name="T78" fmla="*/ 57 w 61"/>
                <a:gd name="T79" fmla="*/ 198 h 238"/>
                <a:gd name="T80" fmla="*/ 30 w 61"/>
                <a:gd name="T81" fmla="*/ 209 h 238"/>
                <a:gd name="T82" fmla="*/ 30 w 61"/>
                <a:gd name="T83" fmla="*/ 209 h 238"/>
                <a:gd name="T84" fmla="*/ 57 w 61"/>
                <a:gd name="T85" fmla="*/ 198 h 238"/>
                <a:gd name="T86" fmla="*/ 58 w 61"/>
                <a:gd name="T87" fmla="*/ 201 h 238"/>
                <a:gd name="T88" fmla="*/ 58 w 61"/>
                <a:gd name="T89" fmla="*/ 204 h 238"/>
                <a:gd name="T90" fmla="*/ 30 w 61"/>
                <a:gd name="T91" fmla="*/ 209 h 238"/>
                <a:gd name="T92" fmla="*/ 33 w 61"/>
                <a:gd name="T93" fmla="*/ 208 h 238"/>
                <a:gd name="T94" fmla="*/ 58 w 61"/>
                <a:gd name="T95" fmla="*/ 204 h 238"/>
                <a:gd name="T96" fmla="*/ 59 w 61"/>
                <a:gd name="T97" fmla="*/ 206 h 238"/>
                <a:gd name="T98" fmla="*/ 59 w 61"/>
                <a:gd name="T99" fmla="*/ 207 h 238"/>
                <a:gd name="T100" fmla="*/ 42 w 61"/>
                <a:gd name="T101" fmla="*/ 208 h 238"/>
                <a:gd name="T102" fmla="*/ 58 w 61"/>
                <a:gd name="T103" fmla="*/ 207 h 238"/>
                <a:gd name="T104" fmla="*/ 59 w 61"/>
                <a:gd name="T105" fmla="*/ 207 h 238"/>
                <a:gd name="T106" fmla="*/ 59 w 61"/>
                <a:gd name="T107" fmla="*/ 207 h 238"/>
                <a:gd name="T108" fmla="*/ 59 w 61"/>
                <a:gd name="T109" fmla="*/ 190 h 238"/>
                <a:gd name="T110" fmla="*/ 60 w 61"/>
                <a:gd name="T111" fmla="*/ 49 h 238"/>
                <a:gd name="T112" fmla="*/ 31 w 61"/>
                <a:gd name="T11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" h="238">
                  <a:moveTo>
                    <a:pt x="1" y="30"/>
                  </a:moveTo>
                  <a:cubicBezTo>
                    <a:pt x="1" y="30"/>
                    <a:pt x="1" y="58"/>
                    <a:pt x="1" y="92"/>
                  </a:cubicBezTo>
                  <a:cubicBezTo>
                    <a:pt x="0" y="126"/>
                    <a:pt x="0" y="166"/>
                    <a:pt x="0" y="190"/>
                  </a:cubicBezTo>
                  <a:cubicBezTo>
                    <a:pt x="0" y="196"/>
                    <a:pt x="0" y="201"/>
                    <a:pt x="0" y="204"/>
                  </a:cubicBezTo>
                  <a:cubicBezTo>
                    <a:pt x="0" y="206"/>
                    <a:pt x="0" y="208"/>
                    <a:pt x="0" y="209"/>
                  </a:cubicBezTo>
                  <a:cubicBezTo>
                    <a:pt x="0" y="210"/>
                    <a:pt x="0" y="211"/>
                    <a:pt x="0" y="212"/>
                  </a:cubicBezTo>
                  <a:cubicBezTo>
                    <a:pt x="0" y="212"/>
                    <a:pt x="0" y="213"/>
                    <a:pt x="0" y="213"/>
                  </a:cubicBezTo>
                  <a:cubicBezTo>
                    <a:pt x="1" y="214"/>
                    <a:pt x="1" y="214"/>
                    <a:pt x="1" y="215"/>
                  </a:cubicBezTo>
                  <a:cubicBezTo>
                    <a:pt x="1" y="215"/>
                    <a:pt x="1" y="216"/>
                    <a:pt x="1" y="217"/>
                  </a:cubicBezTo>
                  <a:cubicBezTo>
                    <a:pt x="1" y="217"/>
                    <a:pt x="2" y="218"/>
                    <a:pt x="2" y="219"/>
                  </a:cubicBezTo>
                  <a:cubicBezTo>
                    <a:pt x="2" y="220"/>
                    <a:pt x="3" y="221"/>
                    <a:pt x="3" y="222"/>
                  </a:cubicBezTo>
                  <a:cubicBezTo>
                    <a:pt x="4" y="223"/>
                    <a:pt x="4" y="224"/>
                    <a:pt x="5" y="225"/>
                  </a:cubicBezTo>
                  <a:cubicBezTo>
                    <a:pt x="6" y="227"/>
                    <a:pt x="8" y="230"/>
                    <a:pt x="12" y="233"/>
                  </a:cubicBezTo>
                  <a:cubicBezTo>
                    <a:pt x="14" y="234"/>
                    <a:pt x="16" y="235"/>
                    <a:pt x="19" y="237"/>
                  </a:cubicBezTo>
                  <a:cubicBezTo>
                    <a:pt x="22" y="238"/>
                    <a:pt x="26" y="238"/>
                    <a:pt x="30" y="238"/>
                  </a:cubicBezTo>
                  <a:cubicBezTo>
                    <a:pt x="33" y="238"/>
                    <a:pt x="37" y="238"/>
                    <a:pt x="40" y="236"/>
                  </a:cubicBezTo>
                  <a:cubicBezTo>
                    <a:pt x="43" y="235"/>
                    <a:pt x="46" y="234"/>
                    <a:pt x="47" y="232"/>
                  </a:cubicBezTo>
                  <a:cubicBezTo>
                    <a:pt x="51" y="230"/>
                    <a:pt x="52" y="228"/>
                    <a:pt x="54" y="226"/>
                  </a:cubicBezTo>
                  <a:cubicBezTo>
                    <a:pt x="56" y="223"/>
                    <a:pt x="56" y="221"/>
                    <a:pt x="57" y="220"/>
                  </a:cubicBezTo>
                  <a:cubicBezTo>
                    <a:pt x="58" y="218"/>
                    <a:pt x="58" y="217"/>
                    <a:pt x="58" y="216"/>
                  </a:cubicBezTo>
                  <a:cubicBezTo>
                    <a:pt x="58" y="215"/>
                    <a:pt x="58" y="214"/>
                    <a:pt x="58" y="214"/>
                  </a:cubicBezTo>
                  <a:cubicBezTo>
                    <a:pt x="61" y="198"/>
                    <a:pt x="51" y="183"/>
                    <a:pt x="35" y="180"/>
                  </a:cubicBezTo>
                  <a:cubicBezTo>
                    <a:pt x="19" y="177"/>
                    <a:pt x="4" y="188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1" y="203"/>
                    <a:pt x="1" y="204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2"/>
                    <a:pt x="1" y="202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" y="200"/>
                    <a:pt x="2" y="200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3" y="197"/>
                    <a:pt x="3" y="198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4" y="194"/>
                    <a:pt x="4" y="195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8" y="189"/>
                    <a:pt x="6" y="191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16" y="183"/>
                    <a:pt x="14" y="184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26" y="180"/>
                    <a:pt x="22" y="181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5" y="180"/>
                    <a:pt x="32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5" y="184"/>
                    <a:pt x="42" y="182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2" y="190"/>
                    <a:pt x="50" y="188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6" y="196"/>
                    <a:pt x="55" y="195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7" y="200"/>
                    <a:pt x="57" y="199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8" y="203"/>
                    <a:pt x="58" y="203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5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5"/>
                  </a:cubicBezTo>
                  <a:cubicBezTo>
                    <a:pt x="59" y="202"/>
                    <a:pt x="59" y="196"/>
                    <a:pt x="59" y="190"/>
                  </a:cubicBezTo>
                  <a:cubicBezTo>
                    <a:pt x="59" y="167"/>
                    <a:pt x="59" y="127"/>
                    <a:pt x="59" y="93"/>
                  </a:cubicBezTo>
                  <a:cubicBezTo>
                    <a:pt x="59" y="76"/>
                    <a:pt x="60" y="60"/>
                    <a:pt x="60" y="49"/>
                  </a:cubicBezTo>
                  <a:cubicBezTo>
                    <a:pt x="60" y="37"/>
                    <a:pt x="60" y="30"/>
                    <a:pt x="60" y="30"/>
                  </a:cubicBezTo>
                  <a:cubicBezTo>
                    <a:pt x="60" y="14"/>
                    <a:pt x="47" y="1"/>
                    <a:pt x="31" y="1"/>
                  </a:cubicBezTo>
                  <a:cubicBezTo>
                    <a:pt x="15" y="0"/>
                    <a:pt x="1" y="13"/>
                    <a:pt x="1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7" name="Freeform 37"/>
            <p:cNvSpPr/>
            <p:nvPr/>
          </p:nvSpPr>
          <p:spPr bwMode="auto">
            <a:xfrm>
              <a:off x="3454400" y="7704138"/>
              <a:ext cx="98425" cy="95250"/>
            </a:xfrm>
            <a:custGeom>
              <a:avLst/>
              <a:gdLst>
                <a:gd name="T0" fmla="*/ 34 w 107"/>
                <a:gd name="T1" fmla="*/ 75 h 103"/>
                <a:gd name="T2" fmla="*/ 56 w 107"/>
                <a:gd name="T3" fmla="*/ 95 h 103"/>
                <a:gd name="T4" fmla="*/ 62 w 107"/>
                <a:gd name="T5" fmla="*/ 99 h 103"/>
                <a:gd name="T6" fmla="*/ 69 w 107"/>
                <a:gd name="T7" fmla="*/ 102 h 103"/>
                <a:gd name="T8" fmla="*/ 87 w 107"/>
                <a:gd name="T9" fmla="*/ 102 h 103"/>
                <a:gd name="T10" fmla="*/ 101 w 107"/>
                <a:gd name="T11" fmla="*/ 91 h 103"/>
                <a:gd name="T12" fmla="*/ 107 w 107"/>
                <a:gd name="T13" fmla="*/ 74 h 103"/>
                <a:gd name="T14" fmla="*/ 105 w 107"/>
                <a:gd name="T15" fmla="*/ 63 h 103"/>
                <a:gd name="T16" fmla="*/ 50 w 107"/>
                <a:gd name="T17" fmla="*/ 85 h 103"/>
                <a:gd name="T18" fmla="*/ 49 w 107"/>
                <a:gd name="T19" fmla="*/ 81 h 103"/>
                <a:gd name="T20" fmla="*/ 77 w 107"/>
                <a:gd name="T21" fmla="*/ 74 h 103"/>
                <a:gd name="T22" fmla="*/ 77 w 107"/>
                <a:gd name="T23" fmla="*/ 74 h 103"/>
                <a:gd name="T24" fmla="*/ 49 w 107"/>
                <a:gd name="T25" fmla="*/ 81 h 103"/>
                <a:gd name="T26" fmla="*/ 48 w 107"/>
                <a:gd name="T27" fmla="*/ 74 h 103"/>
                <a:gd name="T28" fmla="*/ 50 w 107"/>
                <a:gd name="T29" fmla="*/ 65 h 103"/>
                <a:gd name="T30" fmla="*/ 77 w 107"/>
                <a:gd name="T31" fmla="*/ 74 h 103"/>
                <a:gd name="T32" fmla="*/ 77 w 107"/>
                <a:gd name="T33" fmla="*/ 74 h 103"/>
                <a:gd name="T34" fmla="*/ 50 w 107"/>
                <a:gd name="T35" fmla="*/ 65 h 103"/>
                <a:gd name="T36" fmla="*/ 54 w 107"/>
                <a:gd name="T37" fmla="*/ 56 h 103"/>
                <a:gd name="T38" fmla="*/ 60 w 107"/>
                <a:gd name="T39" fmla="*/ 50 h 103"/>
                <a:gd name="T40" fmla="*/ 77 w 107"/>
                <a:gd name="T41" fmla="*/ 74 h 103"/>
                <a:gd name="T42" fmla="*/ 77 w 107"/>
                <a:gd name="T43" fmla="*/ 74 h 103"/>
                <a:gd name="T44" fmla="*/ 60 w 107"/>
                <a:gd name="T45" fmla="*/ 50 h 103"/>
                <a:gd name="T46" fmla="*/ 70 w 107"/>
                <a:gd name="T47" fmla="*/ 46 h 103"/>
                <a:gd name="T48" fmla="*/ 77 w 107"/>
                <a:gd name="T49" fmla="*/ 45 h 103"/>
                <a:gd name="T50" fmla="*/ 77 w 107"/>
                <a:gd name="T51" fmla="*/ 74 h 103"/>
                <a:gd name="T52" fmla="*/ 77 w 107"/>
                <a:gd name="T53" fmla="*/ 74 h 103"/>
                <a:gd name="T54" fmla="*/ 77 w 107"/>
                <a:gd name="T55" fmla="*/ 45 h 103"/>
                <a:gd name="T56" fmla="*/ 86 w 107"/>
                <a:gd name="T57" fmla="*/ 46 h 103"/>
                <a:gd name="T58" fmla="*/ 89 w 107"/>
                <a:gd name="T59" fmla="*/ 47 h 103"/>
                <a:gd name="T60" fmla="*/ 77 w 107"/>
                <a:gd name="T61" fmla="*/ 74 h 103"/>
                <a:gd name="T62" fmla="*/ 78 w 107"/>
                <a:gd name="T63" fmla="*/ 73 h 103"/>
                <a:gd name="T64" fmla="*/ 89 w 107"/>
                <a:gd name="T65" fmla="*/ 47 h 103"/>
                <a:gd name="T66" fmla="*/ 92 w 107"/>
                <a:gd name="T67" fmla="*/ 49 h 103"/>
                <a:gd name="T68" fmla="*/ 94 w 107"/>
                <a:gd name="T69" fmla="*/ 50 h 103"/>
                <a:gd name="T70" fmla="*/ 80 w 107"/>
                <a:gd name="T71" fmla="*/ 69 h 103"/>
                <a:gd name="T72" fmla="*/ 87 w 107"/>
                <a:gd name="T73" fmla="*/ 60 h 103"/>
                <a:gd name="T74" fmla="*/ 94 w 107"/>
                <a:gd name="T75" fmla="*/ 50 h 103"/>
                <a:gd name="T76" fmla="*/ 94 w 107"/>
                <a:gd name="T77" fmla="*/ 50 h 103"/>
                <a:gd name="T78" fmla="*/ 94 w 107"/>
                <a:gd name="T79" fmla="*/ 50 h 103"/>
                <a:gd name="T80" fmla="*/ 92 w 107"/>
                <a:gd name="T81" fmla="*/ 53 h 103"/>
                <a:gd name="T82" fmla="*/ 94 w 107"/>
                <a:gd name="T83" fmla="*/ 50 h 103"/>
                <a:gd name="T84" fmla="*/ 67 w 107"/>
                <a:gd name="T85" fmla="*/ 25 h 103"/>
                <a:gd name="T86" fmla="*/ 54 w 107"/>
                <a:gd name="T87" fmla="*/ 13 h 103"/>
                <a:gd name="T88" fmla="*/ 12 w 107"/>
                <a:gd name="T8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7" h="103">
                  <a:moveTo>
                    <a:pt x="13" y="54"/>
                  </a:moveTo>
                  <a:cubicBezTo>
                    <a:pt x="13" y="54"/>
                    <a:pt x="23" y="64"/>
                    <a:pt x="34" y="75"/>
                  </a:cubicBezTo>
                  <a:cubicBezTo>
                    <a:pt x="40" y="80"/>
                    <a:pt x="46" y="85"/>
                    <a:pt x="50" y="89"/>
                  </a:cubicBezTo>
                  <a:cubicBezTo>
                    <a:pt x="52" y="91"/>
                    <a:pt x="54" y="93"/>
                    <a:pt x="56" y="95"/>
                  </a:cubicBezTo>
                  <a:cubicBezTo>
                    <a:pt x="57" y="95"/>
                    <a:pt x="58" y="96"/>
                    <a:pt x="59" y="97"/>
                  </a:cubicBezTo>
                  <a:cubicBezTo>
                    <a:pt x="60" y="97"/>
                    <a:pt x="60" y="98"/>
                    <a:pt x="62" y="99"/>
                  </a:cubicBezTo>
                  <a:cubicBezTo>
                    <a:pt x="63" y="99"/>
                    <a:pt x="63" y="100"/>
                    <a:pt x="65" y="101"/>
                  </a:cubicBezTo>
                  <a:cubicBezTo>
                    <a:pt x="66" y="101"/>
                    <a:pt x="67" y="102"/>
                    <a:pt x="69" y="102"/>
                  </a:cubicBezTo>
                  <a:cubicBezTo>
                    <a:pt x="71" y="103"/>
                    <a:pt x="73" y="103"/>
                    <a:pt x="77" y="103"/>
                  </a:cubicBezTo>
                  <a:cubicBezTo>
                    <a:pt x="80" y="103"/>
                    <a:pt x="83" y="103"/>
                    <a:pt x="87" y="102"/>
                  </a:cubicBezTo>
                  <a:cubicBezTo>
                    <a:pt x="89" y="101"/>
                    <a:pt x="93" y="99"/>
                    <a:pt x="95" y="97"/>
                  </a:cubicBezTo>
                  <a:cubicBezTo>
                    <a:pt x="98" y="95"/>
                    <a:pt x="100" y="93"/>
                    <a:pt x="101" y="91"/>
                  </a:cubicBezTo>
                  <a:cubicBezTo>
                    <a:pt x="104" y="88"/>
                    <a:pt x="105" y="84"/>
                    <a:pt x="106" y="81"/>
                  </a:cubicBezTo>
                  <a:cubicBezTo>
                    <a:pt x="107" y="78"/>
                    <a:pt x="107" y="76"/>
                    <a:pt x="107" y="74"/>
                  </a:cubicBezTo>
                  <a:cubicBezTo>
                    <a:pt x="107" y="71"/>
                    <a:pt x="106" y="69"/>
                    <a:pt x="106" y="67"/>
                  </a:cubicBezTo>
                  <a:cubicBezTo>
                    <a:pt x="106" y="66"/>
                    <a:pt x="105" y="64"/>
                    <a:pt x="105" y="63"/>
                  </a:cubicBezTo>
                  <a:cubicBezTo>
                    <a:pt x="99" y="48"/>
                    <a:pt x="82" y="41"/>
                    <a:pt x="67" y="47"/>
                  </a:cubicBezTo>
                  <a:cubicBezTo>
                    <a:pt x="52" y="52"/>
                    <a:pt x="44" y="69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82"/>
                    <a:pt x="50" y="83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7"/>
                    <a:pt x="49" y="79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48" y="69"/>
                    <a:pt x="48" y="72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2" y="59"/>
                    <a:pt x="51" y="62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8" y="52"/>
                    <a:pt x="56" y="54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7" y="46"/>
                    <a:pt x="63" y="48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5" y="45"/>
                    <a:pt x="73" y="45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4" y="45"/>
                    <a:pt x="81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8" y="47"/>
                    <a:pt x="87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1" y="48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3" y="49"/>
                    <a:pt x="91" y="48"/>
                    <a:pt x="90" y="46"/>
                  </a:cubicBezTo>
                  <a:cubicBezTo>
                    <a:pt x="84" y="41"/>
                    <a:pt x="74" y="32"/>
                    <a:pt x="67" y="25"/>
                  </a:cubicBezTo>
                  <a:cubicBezTo>
                    <a:pt x="63" y="21"/>
                    <a:pt x="60" y="18"/>
                    <a:pt x="57" y="15"/>
                  </a:cubicBezTo>
                  <a:cubicBezTo>
                    <a:pt x="56" y="14"/>
                    <a:pt x="55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1" y="0"/>
                    <a:pt x="23" y="1"/>
                    <a:pt x="12" y="13"/>
                  </a:cubicBezTo>
                  <a:cubicBezTo>
                    <a:pt x="0" y="24"/>
                    <a:pt x="1" y="43"/>
                    <a:pt x="13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80" name="圆角矩形 179"/>
          <p:cNvSpPr/>
          <p:nvPr/>
        </p:nvSpPr>
        <p:spPr>
          <a:xfrm>
            <a:off x="1615623" y="3401896"/>
            <a:ext cx="2737720" cy="15467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0" y="0"/>
            <a:ext cx="12344355" cy="1201348"/>
            <a:chOff x="-7297" y="-84392"/>
            <a:chExt cx="12344355" cy="1201348"/>
          </a:xfrm>
        </p:grpSpPr>
        <p:sp>
          <p:nvSpPr>
            <p:cNvPr id="58" name="矩形 57"/>
            <p:cNvSpPr/>
            <p:nvPr/>
          </p:nvSpPr>
          <p:spPr>
            <a:xfrm>
              <a:off x="-7297" y="-84392"/>
              <a:ext cx="12192000" cy="711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570585" y="170076"/>
              <a:ext cx="555818" cy="555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944191" y="349329"/>
              <a:ext cx="555818" cy="555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1392035" y="479406"/>
              <a:ext cx="277909" cy="277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619794" y="488283"/>
              <a:ext cx="277909" cy="277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7812360" y="35035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2261955" y="31640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2660434" y="27728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3048255" y="257195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3457391" y="428206"/>
              <a:ext cx="297687" cy="2976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3642390" y="196854"/>
              <a:ext cx="760389" cy="760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4254350" y="316408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4540541" y="67790"/>
              <a:ext cx="760389" cy="760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5202375" y="67790"/>
              <a:ext cx="1049166" cy="1049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6081406" y="316894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6432930" y="562707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6550105" y="213635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6876911" y="501321"/>
              <a:ext cx="283786" cy="2837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9275154" y="523544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9407780" y="404013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9779128" y="315923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10086182" y="292884"/>
              <a:ext cx="683060" cy="6830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10576180" y="34932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1273933" y="89083"/>
              <a:ext cx="717803" cy="7178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11868359" y="253933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11165829" y="478638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10965504" y="478637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弧形 88"/>
            <p:cNvSpPr/>
            <p:nvPr/>
          </p:nvSpPr>
          <p:spPr>
            <a:xfrm rot="6113899">
              <a:off x="1361349" y="485287"/>
              <a:ext cx="321716" cy="321716"/>
            </a:xfrm>
            <a:prstGeom prst="arc">
              <a:avLst>
                <a:gd name="adj1" fmla="val 17817630"/>
                <a:gd name="adj2" fmla="val 425019"/>
              </a:avLst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-30043" y="1890822"/>
            <a:ext cx="2268161" cy="0"/>
            <a:chOff x="6392447" y="2984104"/>
            <a:chExt cx="2268161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-30043" y="1710802"/>
            <a:ext cx="2268161" cy="0"/>
            <a:chOff x="6392447" y="2984104"/>
            <a:chExt cx="2268161" cy="0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椭圆 58"/>
          <p:cNvSpPr/>
          <p:nvPr/>
        </p:nvSpPr>
        <p:spPr>
          <a:xfrm>
            <a:off x="-1" y="150566"/>
            <a:ext cx="722146" cy="7221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弧形 86"/>
          <p:cNvSpPr/>
          <p:nvPr/>
        </p:nvSpPr>
        <p:spPr>
          <a:xfrm rot="7502476">
            <a:off x="-102846" y="-137673"/>
            <a:ext cx="904763" cy="904763"/>
          </a:xfrm>
          <a:prstGeom prst="arc">
            <a:avLst>
              <a:gd name="adj1" fmla="val 16935002"/>
              <a:gd name="adj2" fmla="val 1212178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弧形 87"/>
          <p:cNvSpPr/>
          <p:nvPr/>
        </p:nvSpPr>
        <p:spPr>
          <a:xfrm rot="7502476">
            <a:off x="933258" y="422500"/>
            <a:ext cx="586939" cy="586939"/>
          </a:xfrm>
          <a:prstGeom prst="arc">
            <a:avLst>
              <a:gd name="adj1" fmla="val 16356375"/>
              <a:gd name="adj2" fmla="val 4888646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弧形 94"/>
          <p:cNvSpPr/>
          <p:nvPr/>
        </p:nvSpPr>
        <p:spPr>
          <a:xfrm rot="7502476">
            <a:off x="2177680" y="141209"/>
            <a:ext cx="651841" cy="651841"/>
          </a:xfrm>
          <a:prstGeom prst="arc">
            <a:avLst>
              <a:gd name="adj1" fmla="val 17232496"/>
              <a:gd name="adj2" fmla="val 21563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弧形 96"/>
          <p:cNvSpPr/>
          <p:nvPr/>
        </p:nvSpPr>
        <p:spPr>
          <a:xfrm rot="7502476">
            <a:off x="2576159" y="128056"/>
            <a:ext cx="651841" cy="651841"/>
          </a:xfrm>
          <a:prstGeom prst="arc">
            <a:avLst>
              <a:gd name="adj1" fmla="val 17232496"/>
              <a:gd name="adj2" fmla="val 21563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弧形 127"/>
          <p:cNvSpPr/>
          <p:nvPr/>
        </p:nvSpPr>
        <p:spPr>
          <a:xfrm rot="7502476">
            <a:off x="2974989" y="100673"/>
            <a:ext cx="651841" cy="651841"/>
          </a:xfrm>
          <a:prstGeom prst="arc">
            <a:avLst>
              <a:gd name="adj1" fmla="val 18310950"/>
              <a:gd name="adj2" fmla="val 21563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弧形 128"/>
          <p:cNvSpPr/>
          <p:nvPr/>
        </p:nvSpPr>
        <p:spPr>
          <a:xfrm rot="7502476">
            <a:off x="3536035" y="17308"/>
            <a:ext cx="960576" cy="960576"/>
          </a:xfrm>
          <a:prstGeom prst="arc">
            <a:avLst>
              <a:gd name="adj1" fmla="val 16271283"/>
              <a:gd name="adj2" fmla="val 683536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弧形 129"/>
          <p:cNvSpPr/>
          <p:nvPr/>
        </p:nvSpPr>
        <p:spPr>
          <a:xfrm rot="7502476">
            <a:off x="4170077" y="172681"/>
            <a:ext cx="651841" cy="651841"/>
          </a:xfrm>
          <a:prstGeom prst="arc">
            <a:avLst>
              <a:gd name="adj1" fmla="val 17849259"/>
              <a:gd name="adj2" fmla="val 20725173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/>
          <p:nvPr/>
        </p:nvSpPr>
        <p:spPr>
          <a:xfrm rot="7502476">
            <a:off x="5103411" y="-98949"/>
            <a:ext cx="1235031" cy="1235031"/>
          </a:xfrm>
          <a:prstGeom prst="arc">
            <a:avLst>
              <a:gd name="adj1" fmla="val 15998651"/>
              <a:gd name="adj2" fmla="val 4728446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弧形 131"/>
          <p:cNvSpPr/>
          <p:nvPr/>
        </p:nvSpPr>
        <p:spPr>
          <a:xfrm rot="7502476">
            <a:off x="7756877" y="235598"/>
            <a:ext cx="605570" cy="605570"/>
          </a:xfrm>
          <a:prstGeom prst="arc">
            <a:avLst>
              <a:gd name="adj1" fmla="val 13190171"/>
              <a:gd name="adj2" fmla="val 661800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弧形 132"/>
          <p:cNvSpPr/>
          <p:nvPr/>
        </p:nvSpPr>
        <p:spPr>
          <a:xfrm rot="4638244">
            <a:off x="6851264" y="506260"/>
            <a:ext cx="302943" cy="302943"/>
          </a:xfrm>
          <a:prstGeom prst="arc">
            <a:avLst>
              <a:gd name="adj1" fmla="val 17232496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弧形 133"/>
          <p:cNvSpPr/>
          <p:nvPr/>
        </p:nvSpPr>
        <p:spPr>
          <a:xfrm rot="7502476">
            <a:off x="10069761" y="356166"/>
            <a:ext cx="651841" cy="651841"/>
          </a:xfrm>
          <a:prstGeom prst="arc">
            <a:avLst>
              <a:gd name="adj1" fmla="val 16673373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弧形 134"/>
          <p:cNvSpPr/>
          <p:nvPr/>
        </p:nvSpPr>
        <p:spPr>
          <a:xfrm rot="7502476">
            <a:off x="10963512" y="428098"/>
            <a:ext cx="485821" cy="485821"/>
          </a:xfrm>
          <a:prstGeom prst="arc">
            <a:avLst>
              <a:gd name="adj1" fmla="val 17234443"/>
              <a:gd name="adj2" fmla="val 1559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6" name="弧形 135"/>
          <p:cNvSpPr/>
          <p:nvPr/>
        </p:nvSpPr>
        <p:spPr>
          <a:xfrm rot="7502476">
            <a:off x="10685695" y="479065"/>
            <a:ext cx="364748" cy="364748"/>
          </a:xfrm>
          <a:prstGeom prst="arc">
            <a:avLst>
              <a:gd name="adj1" fmla="val 17232496"/>
              <a:gd name="adj2" fmla="val 2377425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7" name="组合 136"/>
          <p:cNvGrpSpPr/>
          <p:nvPr/>
        </p:nvGrpSpPr>
        <p:grpSpPr>
          <a:xfrm>
            <a:off x="-30043" y="2070842"/>
            <a:ext cx="2268161" cy="0"/>
            <a:chOff x="6392447" y="2984104"/>
            <a:chExt cx="2268161" cy="0"/>
          </a:xfrm>
        </p:grpSpPr>
        <p:cxnSp>
          <p:nvCxnSpPr>
            <p:cNvPr id="138" name="直接连接符 137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7" name="直接连接符 146"/>
          <p:cNvCxnSpPr/>
          <p:nvPr/>
        </p:nvCxnSpPr>
        <p:spPr>
          <a:xfrm>
            <a:off x="7167993" y="682085"/>
            <a:ext cx="577332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/>
          <p:nvPr/>
        </p:nvCxnSpPr>
        <p:spPr>
          <a:xfrm>
            <a:off x="8755760" y="693832"/>
            <a:ext cx="395536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" name="直接连接符 150"/>
          <p:cNvCxnSpPr/>
          <p:nvPr/>
        </p:nvCxnSpPr>
        <p:spPr>
          <a:xfrm>
            <a:off x="8481414" y="693832"/>
            <a:ext cx="137173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弧形 153"/>
          <p:cNvSpPr/>
          <p:nvPr/>
        </p:nvSpPr>
        <p:spPr>
          <a:xfrm rot="3227497">
            <a:off x="9375906" y="480061"/>
            <a:ext cx="483320" cy="483320"/>
          </a:xfrm>
          <a:prstGeom prst="arc">
            <a:avLst>
              <a:gd name="adj1" fmla="val 20512635"/>
              <a:gd name="adj2" fmla="val 339510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弧形 154"/>
          <p:cNvSpPr/>
          <p:nvPr/>
        </p:nvSpPr>
        <p:spPr>
          <a:xfrm rot="4213927">
            <a:off x="11243684" y="266496"/>
            <a:ext cx="651841" cy="651841"/>
          </a:xfrm>
          <a:prstGeom prst="arc">
            <a:avLst>
              <a:gd name="adj1" fmla="val 19290381"/>
              <a:gd name="adj2" fmla="val 3552659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弧形 155"/>
          <p:cNvSpPr/>
          <p:nvPr/>
        </p:nvSpPr>
        <p:spPr>
          <a:xfrm rot="6854293">
            <a:off x="9214855" y="530686"/>
            <a:ext cx="313978" cy="313978"/>
          </a:xfrm>
          <a:prstGeom prst="arc">
            <a:avLst>
              <a:gd name="adj1" fmla="val 21438428"/>
              <a:gd name="adj2" fmla="val 3890624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7" name="弧形 156"/>
          <p:cNvSpPr/>
          <p:nvPr/>
        </p:nvSpPr>
        <p:spPr>
          <a:xfrm rot="7502476">
            <a:off x="4624051" y="595184"/>
            <a:ext cx="651841" cy="651841"/>
          </a:xfrm>
          <a:prstGeom prst="arc">
            <a:avLst>
              <a:gd name="adj1" fmla="val 17232496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弧形 157"/>
          <p:cNvSpPr/>
          <p:nvPr/>
        </p:nvSpPr>
        <p:spPr>
          <a:xfrm rot="4237161">
            <a:off x="6225252" y="675081"/>
            <a:ext cx="195599" cy="195599"/>
          </a:xfrm>
          <a:prstGeom prst="arc">
            <a:avLst>
              <a:gd name="adj1" fmla="val 17232496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9" name="直接连接符 158"/>
          <p:cNvCxnSpPr/>
          <p:nvPr/>
        </p:nvCxnSpPr>
        <p:spPr>
          <a:xfrm>
            <a:off x="1951513" y="730537"/>
            <a:ext cx="317739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6" name="组合 185"/>
          <p:cNvGrpSpPr/>
          <p:nvPr/>
        </p:nvGrpSpPr>
        <p:grpSpPr>
          <a:xfrm flipH="1">
            <a:off x="1600984" y="3392787"/>
            <a:ext cx="2732835" cy="1558025"/>
            <a:chOff x="1669944" y="3633848"/>
            <a:chExt cx="2732835" cy="1558025"/>
          </a:xfrm>
        </p:grpSpPr>
        <p:sp>
          <p:nvSpPr>
            <p:cNvPr id="178" name="圆角矩形 177"/>
            <p:cNvSpPr/>
            <p:nvPr/>
          </p:nvSpPr>
          <p:spPr>
            <a:xfrm>
              <a:off x="1669944" y="3633848"/>
              <a:ext cx="2732835" cy="1558025"/>
            </a:xfrm>
            <a:custGeom>
              <a:avLst/>
              <a:gdLst>
                <a:gd name="connsiteX0" fmla="*/ 0 w 2732835"/>
                <a:gd name="connsiteY0" fmla="*/ 257801 h 1546776"/>
                <a:gd name="connsiteX1" fmla="*/ 257801 w 2732835"/>
                <a:gd name="connsiteY1" fmla="*/ 0 h 1546776"/>
                <a:gd name="connsiteX2" fmla="*/ 2475034 w 2732835"/>
                <a:gd name="connsiteY2" fmla="*/ 0 h 1546776"/>
                <a:gd name="connsiteX3" fmla="*/ 2732835 w 2732835"/>
                <a:gd name="connsiteY3" fmla="*/ 257801 h 1546776"/>
                <a:gd name="connsiteX4" fmla="*/ 2732835 w 2732835"/>
                <a:gd name="connsiteY4" fmla="*/ 1288975 h 1546776"/>
                <a:gd name="connsiteX5" fmla="*/ 2475034 w 2732835"/>
                <a:gd name="connsiteY5" fmla="*/ 1546776 h 1546776"/>
                <a:gd name="connsiteX6" fmla="*/ 257801 w 2732835"/>
                <a:gd name="connsiteY6" fmla="*/ 1546776 h 1546776"/>
                <a:gd name="connsiteX7" fmla="*/ 0 w 2732835"/>
                <a:gd name="connsiteY7" fmla="*/ 1288975 h 1546776"/>
                <a:gd name="connsiteX8" fmla="*/ 0 w 2732835"/>
                <a:gd name="connsiteY8" fmla="*/ 257801 h 1546776"/>
                <a:gd name="connsiteX0-1" fmla="*/ 0 w 2732835"/>
                <a:gd name="connsiteY0-2" fmla="*/ 257801 h 1546776"/>
                <a:gd name="connsiteX1-3" fmla="*/ 257801 w 2732835"/>
                <a:gd name="connsiteY1-4" fmla="*/ 0 h 1546776"/>
                <a:gd name="connsiteX2-5" fmla="*/ 562617 w 2732835"/>
                <a:gd name="connsiteY2-6" fmla="*/ 627 h 1546776"/>
                <a:gd name="connsiteX3-7" fmla="*/ 2475034 w 2732835"/>
                <a:gd name="connsiteY3-8" fmla="*/ 0 h 1546776"/>
                <a:gd name="connsiteX4-9" fmla="*/ 2732835 w 2732835"/>
                <a:gd name="connsiteY4-10" fmla="*/ 257801 h 1546776"/>
                <a:gd name="connsiteX5-11" fmla="*/ 2732835 w 2732835"/>
                <a:gd name="connsiteY5-12" fmla="*/ 1288975 h 1546776"/>
                <a:gd name="connsiteX6-13" fmla="*/ 2475034 w 2732835"/>
                <a:gd name="connsiteY6-14" fmla="*/ 1546776 h 1546776"/>
                <a:gd name="connsiteX7-15" fmla="*/ 257801 w 2732835"/>
                <a:gd name="connsiteY7-16" fmla="*/ 1546776 h 1546776"/>
                <a:gd name="connsiteX8-17" fmla="*/ 0 w 2732835"/>
                <a:gd name="connsiteY8-18" fmla="*/ 1288975 h 1546776"/>
                <a:gd name="connsiteX9" fmla="*/ 0 w 2732835"/>
                <a:gd name="connsiteY9" fmla="*/ 257801 h 1546776"/>
                <a:gd name="connsiteX0-19" fmla="*/ 0 w 2732835"/>
                <a:gd name="connsiteY0-20" fmla="*/ 269050 h 1558025"/>
                <a:gd name="connsiteX1-21" fmla="*/ 257801 w 2732835"/>
                <a:gd name="connsiteY1-22" fmla="*/ 11249 h 1558025"/>
                <a:gd name="connsiteX2-23" fmla="*/ 562617 w 2732835"/>
                <a:gd name="connsiteY2-24" fmla="*/ 11876 h 1558025"/>
                <a:gd name="connsiteX3-25" fmla="*/ 2118285 w 2732835"/>
                <a:gd name="connsiteY3-26" fmla="*/ 0 h 1558025"/>
                <a:gd name="connsiteX4-27" fmla="*/ 2475034 w 2732835"/>
                <a:gd name="connsiteY4-28" fmla="*/ 11249 h 1558025"/>
                <a:gd name="connsiteX5-29" fmla="*/ 2732835 w 2732835"/>
                <a:gd name="connsiteY5-30" fmla="*/ 269050 h 1558025"/>
                <a:gd name="connsiteX6-31" fmla="*/ 2732835 w 2732835"/>
                <a:gd name="connsiteY6-32" fmla="*/ 1300224 h 1558025"/>
                <a:gd name="connsiteX7-33" fmla="*/ 2475034 w 2732835"/>
                <a:gd name="connsiteY7-34" fmla="*/ 1558025 h 1558025"/>
                <a:gd name="connsiteX8-35" fmla="*/ 257801 w 2732835"/>
                <a:gd name="connsiteY8-36" fmla="*/ 1558025 h 1558025"/>
                <a:gd name="connsiteX9-37" fmla="*/ 0 w 2732835"/>
                <a:gd name="connsiteY9-38" fmla="*/ 1300224 h 1558025"/>
                <a:gd name="connsiteX10" fmla="*/ 0 w 2732835"/>
                <a:gd name="connsiteY10" fmla="*/ 269050 h 1558025"/>
                <a:gd name="connsiteX0-39" fmla="*/ 562617 w 2732835"/>
                <a:gd name="connsiteY0-40" fmla="*/ 11876 h 1558025"/>
                <a:gd name="connsiteX1-41" fmla="*/ 2118285 w 2732835"/>
                <a:gd name="connsiteY1-42" fmla="*/ 0 h 1558025"/>
                <a:gd name="connsiteX2-43" fmla="*/ 2475034 w 2732835"/>
                <a:gd name="connsiteY2-44" fmla="*/ 11249 h 1558025"/>
                <a:gd name="connsiteX3-45" fmla="*/ 2732835 w 2732835"/>
                <a:gd name="connsiteY3-46" fmla="*/ 269050 h 1558025"/>
                <a:gd name="connsiteX4-47" fmla="*/ 2732835 w 2732835"/>
                <a:gd name="connsiteY4-48" fmla="*/ 1300224 h 1558025"/>
                <a:gd name="connsiteX5-49" fmla="*/ 2475034 w 2732835"/>
                <a:gd name="connsiteY5-50" fmla="*/ 1558025 h 1558025"/>
                <a:gd name="connsiteX6-51" fmla="*/ 257801 w 2732835"/>
                <a:gd name="connsiteY6-52" fmla="*/ 1558025 h 1558025"/>
                <a:gd name="connsiteX7-53" fmla="*/ 0 w 2732835"/>
                <a:gd name="connsiteY7-54" fmla="*/ 1300224 h 1558025"/>
                <a:gd name="connsiteX8-55" fmla="*/ 0 w 2732835"/>
                <a:gd name="connsiteY8-56" fmla="*/ 269050 h 1558025"/>
                <a:gd name="connsiteX9-57" fmla="*/ 257801 w 2732835"/>
                <a:gd name="connsiteY9-58" fmla="*/ 11249 h 1558025"/>
                <a:gd name="connsiteX10-59" fmla="*/ 654057 w 2732835"/>
                <a:gd name="connsiteY10-60" fmla="*/ 103316 h 1558025"/>
                <a:gd name="connsiteX0-61" fmla="*/ 562617 w 2732835"/>
                <a:gd name="connsiteY0-62" fmla="*/ 11876 h 1558025"/>
                <a:gd name="connsiteX1-63" fmla="*/ 2118285 w 2732835"/>
                <a:gd name="connsiteY1-64" fmla="*/ 0 h 1558025"/>
                <a:gd name="connsiteX2-65" fmla="*/ 2475034 w 2732835"/>
                <a:gd name="connsiteY2-66" fmla="*/ 11249 h 1558025"/>
                <a:gd name="connsiteX3-67" fmla="*/ 2732835 w 2732835"/>
                <a:gd name="connsiteY3-68" fmla="*/ 269050 h 1558025"/>
                <a:gd name="connsiteX4-69" fmla="*/ 2732835 w 2732835"/>
                <a:gd name="connsiteY4-70" fmla="*/ 1300224 h 1558025"/>
                <a:gd name="connsiteX5-71" fmla="*/ 2475034 w 2732835"/>
                <a:gd name="connsiteY5-72" fmla="*/ 1558025 h 1558025"/>
                <a:gd name="connsiteX6-73" fmla="*/ 257801 w 2732835"/>
                <a:gd name="connsiteY6-74" fmla="*/ 1558025 h 1558025"/>
                <a:gd name="connsiteX7-75" fmla="*/ 0 w 2732835"/>
                <a:gd name="connsiteY7-76" fmla="*/ 1300224 h 1558025"/>
                <a:gd name="connsiteX8-77" fmla="*/ 0 w 2732835"/>
                <a:gd name="connsiteY8-78" fmla="*/ 269050 h 1558025"/>
                <a:gd name="connsiteX9-79" fmla="*/ 257801 w 2732835"/>
                <a:gd name="connsiteY9-80" fmla="*/ 11249 h 1558025"/>
                <a:gd name="connsiteX0-81" fmla="*/ 776373 w 2732835"/>
                <a:gd name="connsiteY0-82" fmla="*/ 11876 h 1558025"/>
                <a:gd name="connsiteX1-83" fmla="*/ 2118285 w 2732835"/>
                <a:gd name="connsiteY1-84" fmla="*/ 0 h 1558025"/>
                <a:gd name="connsiteX2-85" fmla="*/ 2475034 w 2732835"/>
                <a:gd name="connsiteY2-86" fmla="*/ 11249 h 1558025"/>
                <a:gd name="connsiteX3-87" fmla="*/ 2732835 w 2732835"/>
                <a:gd name="connsiteY3-88" fmla="*/ 269050 h 1558025"/>
                <a:gd name="connsiteX4-89" fmla="*/ 2732835 w 2732835"/>
                <a:gd name="connsiteY4-90" fmla="*/ 1300224 h 1558025"/>
                <a:gd name="connsiteX5-91" fmla="*/ 2475034 w 2732835"/>
                <a:gd name="connsiteY5-92" fmla="*/ 1558025 h 1558025"/>
                <a:gd name="connsiteX6-93" fmla="*/ 257801 w 2732835"/>
                <a:gd name="connsiteY6-94" fmla="*/ 1558025 h 1558025"/>
                <a:gd name="connsiteX7-95" fmla="*/ 0 w 2732835"/>
                <a:gd name="connsiteY7-96" fmla="*/ 1300224 h 1558025"/>
                <a:gd name="connsiteX8-97" fmla="*/ 0 w 2732835"/>
                <a:gd name="connsiteY8-98" fmla="*/ 269050 h 1558025"/>
                <a:gd name="connsiteX9-99" fmla="*/ 257801 w 2732835"/>
                <a:gd name="connsiteY9-100" fmla="*/ 11249 h 1558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2732835" h="1558025">
                  <a:moveTo>
                    <a:pt x="776373" y="11876"/>
                  </a:moveTo>
                  <a:lnTo>
                    <a:pt x="2118285" y="0"/>
                  </a:lnTo>
                  <a:lnTo>
                    <a:pt x="2475034" y="11249"/>
                  </a:lnTo>
                  <a:cubicBezTo>
                    <a:pt x="2617414" y="11249"/>
                    <a:pt x="2732835" y="126670"/>
                    <a:pt x="2732835" y="269050"/>
                  </a:cubicBezTo>
                  <a:lnTo>
                    <a:pt x="2732835" y="1300224"/>
                  </a:lnTo>
                  <a:cubicBezTo>
                    <a:pt x="2732835" y="1442604"/>
                    <a:pt x="2617414" y="1558025"/>
                    <a:pt x="2475034" y="1558025"/>
                  </a:cubicBezTo>
                  <a:lnTo>
                    <a:pt x="257801" y="1558025"/>
                  </a:lnTo>
                  <a:cubicBezTo>
                    <a:pt x="115421" y="1558025"/>
                    <a:pt x="0" y="1442604"/>
                    <a:pt x="0" y="1300224"/>
                  </a:cubicBezTo>
                  <a:lnTo>
                    <a:pt x="0" y="269050"/>
                  </a:lnTo>
                  <a:cubicBezTo>
                    <a:pt x="0" y="126670"/>
                    <a:pt x="115421" y="11249"/>
                    <a:pt x="257801" y="11249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4" name="直接连接符 183"/>
            <p:cNvCxnSpPr/>
            <p:nvPr/>
          </p:nvCxnSpPr>
          <p:spPr>
            <a:xfrm>
              <a:off x="2043906" y="3639495"/>
              <a:ext cx="18283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7" name="组合 186"/>
          <p:cNvGrpSpPr/>
          <p:nvPr/>
        </p:nvGrpSpPr>
        <p:grpSpPr>
          <a:xfrm>
            <a:off x="5551546" y="2519661"/>
            <a:ext cx="1619251" cy="1779587"/>
            <a:chOff x="2195512" y="6935788"/>
            <a:chExt cx="1619251" cy="1779587"/>
          </a:xfrm>
        </p:grpSpPr>
        <p:sp>
          <p:nvSpPr>
            <p:cNvPr id="188" name="Oval 23"/>
            <p:cNvSpPr>
              <a:spLocks noChangeArrowheads="1"/>
            </p:cNvSpPr>
            <p:nvPr/>
          </p:nvSpPr>
          <p:spPr bwMode="auto">
            <a:xfrm>
              <a:off x="2382837" y="7591425"/>
              <a:ext cx="1300163" cy="10715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9" name="Freeform 24"/>
            <p:cNvSpPr/>
            <p:nvPr/>
          </p:nvSpPr>
          <p:spPr bwMode="auto">
            <a:xfrm>
              <a:off x="2290762" y="8245475"/>
              <a:ext cx="1347788" cy="469900"/>
            </a:xfrm>
            <a:custGeom>
              <a:avLst/>
              <a:gdLst>
                <a:gd name="T0" fmla="*/ 1407 w 1459"/>
                <a:gd name="T1" fmla="*/ 26 h 508"/>
                <a:gd name="T2" fmla="*/ 1394 w 1459"/>
                <a:gd name="T3" fmla="*/ 110 h 508"/>
                <a:gd name="T4" fmla="*/ 1312 w 1459"/>
                <a:gd name="T5" fmla="*/ 244 h 508"/>
                <a:gd name="T6" fmla="*/ 1070 w 1459"/>
                <a:gd name="T7" fmla="*/ 397 h 508"/>
                <a:gd name="T8" fmla="*/ 729 w 1459"/>
                <a:gd name="T9" fmla="*/ 456 h 508"/>
                <a:gd name="T10" fmla="*/ 462 w 1459"/>
                <a:gd name="T11" fmla="*/ 421 h 508"/>
                <a:gd name="T12" fmla="*/ 164 w 1459"/>
                <a:gd name="T13" fmla="*/ 262 h 508"/>
                <a:gd name="T14" fmla="*/ 81 w 1459"/>
                <a:gd name="T15" fmla="*/ 150 h 508"/>
                <a:gd name="T16" fmla="*/ 52 w 1459"/>
                <a:gd name="T17" fmla="*/ 26 h 508"/>
                <a:gd name="T18" fmla="*/ 26 w 1459"/>
                <a:gd name="T19" fmla="*/ 0 h 508"/>
                <a:gd name="T20" fmla="*/ 0 w 1459"/>
                <a:gd name="T21" fmla="*/ 26 h 508"/>
                <a:gd name="T22" fmla="*/ 15 w 1459"/>
                <a:gd name="T23" fmla="*/ 125 h 508"/>
                <a:gd name="T24" fmla="*/ 109 w 1459"/>
                <a:gd name="T25" fmla="*/ 280 h 508"/>
                <a:gd name="T26" fmla="*/ 370 w 1459"/>
                <a:gd name="T27" fmla="*/ 446 h 508"/>
                <a:gd name="T28" fmla="*/ 729 w 1459"/>
                <a:gd name="T29" fmla="*/ 508 h 508"/>
                <a:gd name="T30" fmla="*/ 1010 w 1459"/>
                <a:gd name="T31" fmla="*/ 471 h 508"/>
                <a:gd name="T32" fmla="*/ 1331 w 1459"/>
                <a:gd name="T33" fmla="*/ 299 h 508"/>
                <a:gd name="T34" fmla="*/ 1425 w 1459"/>
                <a:gd name="T35" fmla="*/ 172 h 508"/>
                <a:gd name="T36" fmla="*/ 1459 w 1459"/>
                <a:gd name="T37" fmla="*/ 26 h 508"/>
                <a:gd name="T38" fmla="*/ 1433 w 1459"/>
                <a:gd name="T39" fmla="*/ 0 h 508"/>
                <a:gd name="T40" fmla="*/ 1407 w 1459"/>
                <a:gd name="T41" fmla="*/ 2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59" h="508">
                  <a:moveTo>
                    <a:pt x="1407" y="26"/>
                  </a:moveTo>
                  <a:cubicBezTo>
                    <a:pt x="1407" y="54"/>
                    <a:pt x="1402" y="82"/>
                    <a:pt x="1394" y="110"/>
                  </a:cubicBezTo>
                  <a:cubicBezTo>
                    <a:pt x="1379" y="157"/>
                    <a:pt x="1351" y="203"/>
                    <a:pt x="1312" y="244"/>
                  </a:cubicBezTo>
                  <a:cubicBezTo>
                    <a:pt x="1254" y="307"/>
                    <a:pt x="1171" y="360"/>
                    <a:pt x="1070" y="397"/>
                  </a:cubicBezTo>
                  <a:cubicBezTo>
                    <a:pt x="970" y="434"/>
                    <a:pt x="854" y="456"/>
                    <a:pt x="729" y="456"/>
                  </a:cubicBezTo>
                  <a:cubicBezTo>
                    <a:pt x="635" y="456"/>
                    <a:pt x="544" y="443"/>
                    <a:pt x="462" y="421"/>
                  </a:cubicBezTo>
                  <a:cubicBezTo>
                    <a:pt x="340" y="387"/>
                    <a:pt x="236" y="331"/>
                    <a:pt x="164" y="262"/>
                  </a:cubicBezTo>
                  <a:cubicBezTo>
                    <a:pt x="128" y="227"/>
                    <a:pt x="100" y="190"/>
                    <a:pt x="81" y="150"/>
                  </a:cubicBezTo>
                  <a:cubicBezTo>
                    <a:pt x="62" y="110"/>
                    <a:pt x="52" y="69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60"/>
                    <a:pt x="5" y="93"/>
                    <a:pt x="15" y="125"/>
                  </a:cubicBezTo>
                  <a:cubicBezTo>
                    <a:pt x="33" y="182"/>
                    <a:pt x="65" y="234"/>
                    <a:pt x="109" y="280"/>
                  </a:cubicBezTo>
                  <a:cubicBezTo>
                    <a:pt x="174" y="349"/>
                    <a:pt x="264" y="406"/>
                    <a:pt x="370" y="446"/>
                  </a:cubicBezTo>
                  <a:cubicBezTo>
                    <a:pt x="476" y="485"/>
                    <a:pt x="599" y="508"/>
                    <a:pt x="729" y="508"/>
                  </a:cubicBezTo>
                  <a:cubicBezTo>
                    <a:pt x="829" y="508"/>
                    <a:pt x="924" y="495"/>
                    <a:pt x="1010" y="471"/>
                  </a:cubicBezTo>
                  <a:cubicBezTo>
                    <a:pt x="1140" y="435"/>
                    <a:pt x="1251" y="376"/>
                    <a:pt x="1331" y="299"/>
                  </a:cubicBezTo>
                  <a:cubicBezTo>
                    <a:pt x="1371" y="261"/>
                    <a:pt x="1403" y="219"/>
                    <a:pt x="1425" y="172"/>
                  </a:cubicBezTo>
                  <a:cubicBezTo>
                    <a:pt x="1447" y="126"/>
                    <a:pt x="1459" y="77"/>
                    <a:pt x="1459" y="26"/>
                  </a:cubicBezTo>
                  <a:cubicBezTo>
                    <a:pt x="1459" y="11"/>
                    <a:pt x="1447" y="0"/>
                    <a:pt x="1433" y="0"/>
                  </a:cubicBezTo>
                  <a:cubicBezTo>
                    <a:pt x="1419" y="0"/>
                    <a:pt x="1407" y="11"/>
                    <a:pt x="1407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0" name="Oval 25"/>
            <p:cNvSpPr>
              <a:spLocks noChangeArrowheads="1"/>
            </p:cNvSpPr>
            <p:nvPr/>
          </p:nvSpPr>
          <p:spPr bwMode="auto">
            <a:xfrm>
              <a:off x="2581275" y="7027863"/>
              <a:ext cx="904875" cy="1016000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1" name="Freeform 26"/>
            <p:cNvSpPr/>
            <p:nvPr/>
          </p:nvSpPr>
          <p:spPr bwMode="auto">
            <a:xfrm>
              <a:off x="2822575" y="7472363"/>
              <a:ext cx="415925" cy="131762"/>
            </a:xfrm>
            <a:custGeom>
              <a:avLst/>
              <a:gdLst>
                <a:gd name="T0" fmla="*/ 0 w 450"/>
                <a:gd name="T1" fmla="*/ 142 h 142"/>
                <a:gd name="T2" fmla="*/ 211 w 450"/>
                <a:gd name="T3" fmla="*/ 2 h 142"/>
                <a:gd name="T4" fmla="*/ 450 w 450"/>
                <a:gd name="T5" fmla="*/ 142 h 142"/>
                <a:gd name="T6" fmla="*/ 0 w 450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142">
                  <a:moveTo>
                    <a:pt x="0" y="142"/>
                  </a:moveTo>
                  <a:cubicBezTo>
                    <a:pt x="0" y="142"/>
                    <a:pt x="148" y="4"/>
                    <a:pt x="211" y="2"/>
                  </a:cubicBezTo>
                  <a:cubicBezTo>
                    <a:pt x="280" y="0"/>
                    <a:pt x="450" y="142"/>
                    <a:pt x="450" y="142"/>
                  </a:cubicBezTo>
                  <a:lnTo>
                    <a:pt x="0" y="142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2" name="Freeform 27"/>
            <p:cNvSpPr/>
            <p:nvPr/>
          </p:nvSpPr>
          <p:spPr bwMode="auto">
            <a:xfrm>
              <a:off x="2892425" y="7605713"/>
              <a:ext cx="282575" cy="88900"/>
            </a:xfrm>
            <a:custGeom>
              <a:avLst/>
              <a:gdLst>
                <a:gd name="T0" fmla="*/ 0 w 306"/>
                <a:gd name="T1" fmla="*/ 0 h 97"/>
                <a:gd name="T2" fmla="*/ 143 w 306"/>
                <a:gd name="T3" fmla="*/ 96 h 97"/>
                <a:gd name="T4" fmla="*/ 306 w 306"/>
                <a:gd name="T5" fmla="*/ 0 h 97"/>
                <a:gd name="T6" fmla="*/ 0 w 306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97">
                  <a:moveTo>
                    <a:pt x="0" y="0"/>
                  </a:moveTo>
                  <a:cubicBezTo>
                    <a:pt x="0" y="0"/>
                    <a:pt x="100" y="95"/>
                    <a:pt x="143" y="96"/>
                  </a:cubicBezTo>
                  <a:cubicBezTo>
                    <a:pt x="190" y="97"/>
                    <a:pt x="306" y="0"/>
                    <a:pt x="3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3" name="Oval 28"/>
            <p:cNvSpPr>
              <a:spLocks noChangeArrowheads="1"/>
            </p:cNvSpPr>
            <p:nvPr/>
          </p:nvSpPr>
          <p:spPr bwMode="auto">
            <a:xfrm>
              <a:off x="2700337" y="741362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4" name="Oval 29"/>
            <p:cNvSpPr>
              <a:spLocks noChangeArrowheads="1"/>
            </p:cNvSpPr>
            <p:nvPr/>
          </p:nvSpPr>
          <p:spPr bwMode="auto">
            <a:xfrm>
              <a:off x="3190875" y="740727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5" name="Freeform 30"/>
            <p:cNvSpPr/>
            <p:nvPr/>
          </p:nvSpPr>
          <p:spPr bwMode="auto">
            <a:xfrm>
              <a:off x="3546475" y="7816850"/>
              <a:ext cx="268288" cy="454025"/>
            </a:xfrm>
            <a:custGeom>
              <a:avLst/>
              <a:gdLst>
                <a:gd name="T0" fmla="*/ 260 w 289"/>
                <a:gd name="T1" fmla="*/ 220 h 492"/>
                <a:gd name="T2" fmla="*/ 196 w 289"/>
                <a:gd name="T3" fmla="*/ 478 h 492"/>
                <a:gd name="T4" fmla="*/ 29 w 289"/>
                <a:gd name="T5" fmla="*/ 272 h 492"/>
                <a:gd name="T6" fmla="*/ 93 w 289"/>
                <a:gd name="T7" fmla="*/ 14 h 492"/>
                <a:gd name="T8" fmla="*/ 260 w 289"/>
                <a:gd name="T9" fmla="*/ 22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492">
                  <a:moveTo>
                    <a:pt x="260" y="220"/>
                  </a:moveTo>
                  <a:cubicBezTo>
                    <a:pt x="289" y="348"/>
                    <a:pt x="260" y="463"/>
                    <a:pt x="196" y="478"/>
                  </a:cubicBezTo>
                  <a:cubicBezTo>
                    <a:pt x="132" y="492"/>
                    <a:pt x="57" y="400"/>
                    <a:pt x="29" y="272"/>
                  </a:cubicBezTo>
                  <a:cubicBezTo>
                    <a:pt x="0" y="144"/>
                    <a:pt x="29" y="29"/>
                    <a:pt x="93" y="14"/>
                  </a:cubicBezTo>
                  <a:cubicBezTo>
                    <a:pt x="157" y="0"/>
                    <a:pt x="232" y="92"/>
                    <a:pt x="260" y="22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6" name="Freeform 31"/>
            <p:cNvSpPr/>
            <p:nvPr/>
          </p:nvSpPr>
          <p:spPr bwMode="auto">
            <a:xfrm>
              <a:off x="2520950" y="6935788"/>
              <a:ext cx="946150" cy="500062"/>
            </a:xfrm>
            <a:custGeom>
              <a:avLst/>
              <a:gdLst>
                <a:gd name="T0" fmla="*/ 61 w 1023"/>
                <a:gd name="T1" fmla="*/ 511 h 541"/>
                <a:gd name="T2" fmla="*/ 97 w 1023"/>
                <a:gd name="T3" fmla="*/ 336 h 541"/>
                <a:gd name="T4" fmla="*/ 260 w 1023"/>
                <a:gd name="T5" fmla="*/ 138 h 541"/>
                <a:gd name="T6" fmla="*/ 512 w 1023"/>
                <a:gd name="T7" fmla="*/ 61 h 541"/>
                <a:gd name="T8" fmla="*/ 687 w 1023"/>
                <a:gd name="T9" fmla="*/ 96 h 541"/>
                <a:gd name="T10" fmla="*/ 885 w 1023"/>
                <a:gd name="T11" fmla="*/ 259 h 541"/>
                <a:gd name="T12" fmla="*/ 962 w 1023"/>
                <a:gd name="T13" fmla="*/ 511 h 541"/>
                <a:gd name="T14" fmla="*/ 992 w 1023"/>
                <a:gd name="T15" fmla="*/ 541 h 541"/>
                <a:gd name="T16" fmla="*/ 1023 w 1023"/>
                <a:gd name="T17" fmla="*/ 511 h 541"/>
                <a:gd name="T18" fmla="*/ 983 w 1023"/>
                <a:gd name="T19" fmla="*/ 312 h 541"/>
                <a:gd name="T20" fmla="*/ 797 w 1023"/>
                <a:gd name="T21" fmla="*/ 87 h 541"/>
                <a:gd name="T22" fmla="*/ 512 w 1023"/>
                <a:gd name="T23" fmla="*/ 0 h 541"/>
                <a:gd name="T24" fmla="*/ 313 w 1023"/>
                <a:gd name="T25" fmla="*/ 40 h 541"/>
                <a:gd name="T26" fmla="*/ 88 w 1023"/>
                <a:gd name="T27" fmla="*/ 225 h 541"/>
                <a:gd name="T28" fmla="*/ 0 w 1023"/>
                <a:gd name="T29" fmla="*/ 511 h 541"/>
                <a:gd name="T30" fmla="*/ 31 w 1023"/>
                <a:gd name="T31" fmla="*/ 541 h 541"/>
                <a:gd name="T32" fmla="*/ 61 w 1023"/>
                <a:gd name="T33" fmla="*/ 51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3" h="541">
                  <a:moveTo>
                    <a:pt x="61" y="511"/>
                  </a:moveTo>
                  <a:cubicBezTo>
                    <a:pt x="61" y="449"/>
                    <a:pt x="74" y="390"/>
                    <a:pt x="97" y="336"/>
                  </a:cubicBezTo>
                  <a:cubicBezTo>
                    <a:pt x="131" y="255"/>
                    <a:pt x="188" y="186"/>
                    <a:pt x="260" y="138"/>
                  </a:cubicBezTo>
                  <a:cubicBezTo>
                    <a:pt x="332" y="89"/>
                    <a:pt x="418" y="61"/>
                    <a:pt x="512" y="61"/>
                  </a:cubicBezTo>
                  <a:cubicBezTo>
                    <a:pt x="574" y="61"/>
                    <a:pt x="633" y="73"/>
                    <a:pt x="687" y="96"/>
                  </a:cubicBezTo>
                  <a:cubicBezTo>
                    <a:pt x="768" y="130"/>
                    <a:pt x="837" y="187"/>
                    <a:pt x="885" y="259"/>
                  </a:cubicBezTo>
                  <a:cubicBezTo>
                    <a:pt x="934" y="331"/>
                    <a:pt x="962" y="418"/>
                    <a:pt x="962" y="511"/>
                  </a:cubicBezTo>
                  <a:cubicBezTo>
                    <a:pt x="962" y="528"/>
                    <a:pt x="976" y="541"/>
                    <a:pt x="992" y="541"/>
                  </a:cubicBezTo>
                  <a:cubicBezTo>
                    <a:pt x="1009" y="541"/>
                    <a:pt x="1023" y="528"/>
                    <a:pt x="1023" y="511"/>
                  </a:cubicBezTo>
                  <a:cubicBezTo>
                    <a:pt x="1023" y="441"/>
                    <a:pt x="1008" y="373"/>
                    <a:pt x="983" y="312"/>
                  </a:cubicBezTo>
                  <a:cubicBezTo>
                    <a:pt x="944" y="220"/>
                    <a:pt x="879" y="142"/>
                    <a:pt x="797" y="87"/>
                  </a:cubicBezTo>
                  <a:cubicBezTo>
                    <a:pt x="716" y="32"/>
                    <a:pt x="617" y="0"/>
                    <a:pt x="512" y="0"/>
                  </a:cubicBezTo>
                  <a:cubicBezTo>
                    <a:pt x="441" y="0"/>
                    <a:pt x="374" y="14"/>
                    <a:pt x="313" y="40"/>
                  </a:cubicBezTo>
                  <a:cubicBezTo>
                    <a:pt x="221" y="79"/>
                    <a:pt x="143" y="144"/>
                    <a:pt x="88" y="225"/>
                  </a:cubicBezTo>
                  <a:cubicBezTo>
                    <a:pt x="33" y="307"/>
                    <a:pt x="0" y="405"/>
                    <a:pt x="0" y="511"/>
                  </a:cubicBezTo>
                  <a:cubicBezTo>
                    <a:pt x="0" y="528"/>
                    <a:pt x="14" y="541"/>
                    <a:pt x="31" y="541"/>
                  </a:cubicBezTo>
                  <a:cubicBezTo>
                    <a:pt x="48" y="541"/>
                    <a:pt x="61" y="528"/>
                    <a:pt x="61" y="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7" name="Freeform 32"/>
            <p:cNvSpPr/>
            <p:nvPr/>
          </p:nvSpPr>
          <p:spPr bwMode="auto">
            <a:xfrm>
              <a:off x="2386012" y="7437438"/>
              <a:ext cx="203200" cy="403225"/>
            </a:xfrm>
            <a:custGeom>
              <a:avLst/>
              <a:gdLst>
                <a:gd name="T0" fmla="*/ 128 w 221"/>
                <a:gd name="T1" fmla="*/ 30 h 437"/>
                <a:gd name="T2" fmla="*/ 128 w 221"/>
                <a:gd name="T3" fmla="*/ 43 h 437"/>
                <a:gd name="T4" fmla="*/ 132 w 221"/>
                <a:gd name="T5" fmla="*/ 138 h 437"/>
                <a:gd name="T6" fmla="*/ 159 w 221"/>
                <a:gd name="T7" fmla="*/ 282 h 437"/>
                <a:gd name="T8" fmla="*/ 188 w 221"/>
                <a:gd name="T9" fmla="*/ 274 h 437"/>
                <a:gd name="T10" fmla="*/ 167 w 221"/>
                <a:gd name="T11" fmla="*/ 252 h 437"/>
                <a:gd name="T12" fmla="*/ 51 w 221"/>
                <a:gd name="T13" fmla="*/ 355 h 437"/>
                <a:gd name="T14" fmla="*/ 27 w 221"/>
                <a:gd name="T15" fmla="*/ 372 h 437"/>
                <a:gd name="T16" fmla="*/ 22 w 221"/>
                <a:gd name="T17" fmla="*/ 374 h 437"/>
                <a:gd name="T18" fmla="*/ 22 w 221"/>
                <a:gd name="T19" fmla="*/ 375 h 437"/>
                <a:gd name="T20" fmla="*/ 29 w 221"/>
                <a:gd name="T21" fmla="*/ 389 h 437"/>
                <a:gd name="T22" fmla="*/ 22 w 221"/>
                <a:gd name="T23" fmla="*/ 374 h 437"/>
                <a:gd name="T24" fmla="*/ 22 w 221"/>
                <a:gd name="T25" fmla="*/ 375 h 437"/>
                <a:gd name="T26" fmla="*/ 29 w 221"/>
                <a:gd name="T27" fmla="*/ 389 h 437"/>
                <a:gd name="T28" fmla="*/ 22 w 221"/>
                <a:gd name="T29" fmla="*/ 374 h 437"/>
                <a:gd name="T30" fmla="*/ 6 w 221"/>
                <a:gd name="T31" fmla="*/ 414 h 437"/>
                <a:gd name="T32" fmla="*/ 46 w 221"/>
                <a:gd name="T33" fmla="*/ 430 h 437"/>
                <a:gd name="T34" fmla="*/ 87 w 221"/>
                <a:gd name="T35" fmla="*/ 404 h 437"/>
                <a:gd name="T36" fmla="*/ 210 w 221"/>
                <a:gd name="T37" fmla="*/ 295 h 437"/>
                <a:gd name="T38" fmla="*/ 217 w 221"/>
                <a:gd name="T39" fmla="*/ 265 h 437"/>
                <a:gd name="T40" fmla="*/ 193 w 221"/>
                <a:gd name="T41" fmla="*/ 132 h 437"/>
                <a:gd name="T42" fmla="*/ 188 w 221"/>
                <a:gd name="T43" fmla="*/ 43 h 437"/>
                <a:gd name="T44" fmla="*/ 188 w 221"/>
                <a:gd name="T45" fmla="*/ 34 h 437"/>
                <a:gd name="T46" fmla="*/ 188 w 221"/>
                <a:gd name="T47" fmla="*/ 32 h 437"/>
                <a:gd name="T48" fmla="*/ 188 w 221"/>
                <a:gd name="T49" fmla="*/ 32 h 437"/>
                <a:gd name="T50" fmla="*/ 188 w 221"/>
                <a:gd name="T51" fmla="*/ 32 h 437"/>
                <a:gd name="T52" fmla="*/ 186 w 221"/>
                <a:gd name="T53" fmla="*/ 32 h 437"/>
                <a:gd name="T54" fmla="*/ 188 w 221"/>
                <a:gd name="T55" fmla="*/ 32 h 437"/>
                <a:gd name="T56" fmla="*/ 188 w 221"/>
                <a:gd name="T57" fmla="*/ 32 h 437"/>
                <a:gd name="T58" fmla="*/ 186 w 221"/>
                <a:gd name="T59" fmla="*/ 32 h 437"/>
                <a:gd name="T60" fmla="*/ 188 w 221"/>
                <a:gd name="T61" fmla="*/ 32 h 437"/>
                <a:gd name="T62" fmla="*/ 159 w 221"/>
                <a:gd name="T63" fmla="*/ 0 h 437"/>
                <a:gd name="T64" fmla="*/ 128 w 221"/>
                <a:gd name="T65" fmla="*/ 3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437">
                  <a:moveTo>
                    <a:pt x="128" y="30"/>
                  </a:moveTo>
                  <a:cubicBezTo>
                    <a:pt x="128" y="30"/>
                    <a:pt x="128" y="35"/>
                    <a:pt x="128" y="43"/>
                  </a:cubicBezTo>
                  <a:cubicBezTo>
                    <a:pt x="128" y="61"/>
                    <a:pt x="128" y="95"/>
                    <a:pt x="132" y="138"/>
                  </a:cubicBezTo>
                  <a:cubicBezTo>
                    <a:pt x="137" y="181"/>
                    <a:pt x="145" y="231"/>
                    <a:pt x="159" y="282"/>
                  </a:cubicBezTo>
                  <a:cubicBezTo>
                    <a:pt x="188" y="274"/>
                    <a:pt x="188" y="274"/>
                    <a:pt x="188" y="274"/>
                  </a:cubicBezTo>
                  <a:cubicBezTo>
                    <a:pt x="167" y="252"/>
                    <a:pt x="167" y="252"/>
                    <a:pt x="167" y="252"/>
                  </a:cubicBezTo>
                  <a:cubicBezTo>
                    <a:pt x="112" y="307"/>
                    <a:pt x="74" y="338"/>
                    <a:pt x="51" y="355"/>
                  </a:cubicBezTo>
                  <a:cubicBezTo>
                    <a:pt x="39" y="364"/>
                    <a:pt x="32" y="369"/>
                    <a:pt x="27" y="372"/>
                  </a:cubicBezTo>
                  <a:cubicBezTo>
                    <a:pt x="25" y="373"/>
                    <a:pt x="23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7" y="381"/>
                    <a:pt x="0" y="399"/>
                    <a:pt x="6" y="414"/>
                  </a:cubicBezTo>
                  <a:cubicBezTo>
                    <a:pt x="13" y="430"/>
                    <a:pt x="31" y="437"/>
                    <a:pt x="46" y="430"/>
                  </a:cubicBezTo>
                  <a:cubicBezTo>
                    <a:pt x="49" y="429"/>
                    <a:pt x="61" y="423"/>
                    <a:pt x="87" y="404"/>
                  </a:cubicBezTo>
                  <a:cubicBezTo>
                    <a:pt x="113" y="385"/>
                    <a:pt x="153" y="352"/>
                    <a:pt x="210" y="295"/>
                  </a:cubicBezTo>
                  <a:cubicBezTo>
                    <a:pt x="218" y="288"/>
                    <a:pt x="221" y="276"/>
                    <a:pt x="217" y="265"/>
                  </a:cubicBezTo>
                  <a:cubicBezTo>
                    <a:pt x="204" y="220"/>
                    <a:pt x="197" y="172"/>
                    <a:pt x="193" y="132"/>
                  </a:cubicBezTo>
                  <a:cubicBezTo>
                    <a:pt x="189" y="92"/>
                    <a:pt x="188" y="59"/>
                    <a:pt x="188" y="43"/>
                  </a:cubicBezTo>
                  <a:cubicBezTo>
                    <a:pt x="188" y="39"/>
                    <a:pt x="188" y="36"/>
                    <a:pt x="188" y="34"/>
                  </a:cubicBezTo>
                  <a:cubicBezTo>
                    <a:pt x="188" y="33"/>
                    <a:pt x="188" y="33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15"/>
                    <a:pt x="176" y="1"/>
                    <a:pt x="159" y="0"/>
                  </a:cubicBezTo>
                  <a:cubicBezTo>
                    <a:pt x="142" y="0"/>
                    <a:pt x="128" y="13"/>
                    <a:pt x="128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8" name="Freeform 33"/>
            <p:cNvSpPr/>
            <p:nvPr/>
          </p:nvSpPr>
          <p:spPr bwMode="auto">
            <a:xfrm>
              <a:off x="2254250" y="7759700"/>
              <a:ext cx="252413" cy="452437"/>
            </a:xfrm>
            <a:custGeom>
              <a:avLst/>
              <a:gdLst>
                <a:gd name="T0" fmla="*/ 255 w 274"/>
                <a:gd name="T1" fmla="*/ 262 h 489"/>
                <a:gd name="T2" fmla="*/ 102 w 274"/>
                <a:gd name="T3" fmla="*/ 479 h 489"/>
                <a:gd name="T4" fmla="*/ 20 w 274"/>
                <a:gd name="T5" fmla="*/ 227 h 489"/>
                <a:gd name="T6" fmla="*/ 173 w 274"/>
                <a:gd name="T7" fmla="*/ 10 h 489"/>
                <a:gd name="T8" fmla="*/ 255 w 274"/>
                <a:gd name="T9" fmla="*/ 26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489">
                  <a:moveTo>
                    <a:pt x="255" y="262"/>
                  </a:moveTo>
                  <a:cubicBezTo>
                    <a:pt x="235" y="392"/>
                    <a:pt x="166" y="489"/>
                    <a:pt x="102" y="479"/>
                  </a:cubicBezTo>
                  <a:cubicBezTo>
                    <a:pt x="37" y="469"/>
                    <a:pt x="0" y="356"/>
                    <a:pt x="20" y="227"/>
                  </a:cubicBezTo>
                  <a:cubicBezTo>
                    <a:pt x="40" y="97"/>
                    <a:pt x="108" y="0"/>
                    <a:pt x="173" y="10"/>
                  </a:cubicBezTo>
                  <a:cubicBezTo>
                    <a:pt x="238" y="20"/>
                    <a:pt x="274" y="133"/>
                    <a:pt x="255" y="262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9" name="Freeform 34"/>
            <p:cNvSpPr/>
            <p:nvPr/>
          </p:nvSpPr>
          <p:spPr bwMode="auto">
            <a:xfrm>
              <a:off x="2195512" y="7727950"/>
              <a:ext cx="201613" cy="490537"/>
            </a:xfrm>
            <a:custGeom>
              <a:avLst/>
              <a:gdLst>
                <a:gd name="T0" fmla="*/ 120 w 219"/>
                <a:gd name="T1" fmla="*/ 470 h 530"/>
                <a:gd name="T2" fmla="*/ 110 w 219"/>
                <a:gd name="T3" fmla="*/ 467 h 530"/>
                <a:gd name="T4" fmla="*/ 92 w 219"/>
                <a:gd name="T5" fmla="*/ 450 h 530"/>
                <a:gd name="T6" fmla="*/ 68 w 219"/>
                <a:gd name="T7" fmla="*/ 396 h 530"/>
                <a:gd name="T8" fmla="*/ 58 w 219"/>
                <a:gd name="T9" fmla="*/ 316 h 530"/>
                <a:gd name="T10" fmla="*/ 63 w 219"/>
                <a:gd name="T11" fmla="*/ 251 h 530"/>
                <a:gd name="T12" fmla="*/ 84 w 219"/>
                <a:gd name="T13" fmla="*/ 170 h 530"/>
                <a:gd name="T14" fmla="*/ 106 w 219"/>
                <a:gd name="T15" fmla="*/ 121 h 530"/>
                <a:gd name="T16" fmla="*/ 145 w 219"/>
                <a:gd name="T17" fmla="*/ 73 h 530"/>
                <a:gd name="T18" fmla="*/ 163 w 219"/>
                <a:gd name="T19" fmla="*/ 61 h 530"/>
                <a:gd name="T20" fmla="*/ 178 w 219"/>
                <a:gd name="T21" fmla="*/ 58 h 530"/>
                <a:gd name="T22" fmla="*/ 183 w 219"/>
                <a:gd name="T23" fmla="*/ 59 h 530"/>
                <a:gd name="T24" fmla="*/ 217 w 219"/>
                <a:gd name="T25" fmla="*/ 34 h 530"/>
                <a:gd name="T26" fmla="*/ 192 w 219"/>
                <a:gd name="T27" fmla="*/ 1 h 530"/>
                <a:gd name="T28" fmla="*/ 178 w 219"/>
                <a:gd name="T29" fmla="*/ 0 h 530"/>
                <a:gd name="T30" fmla="*/ 145 w 219"/>
                <a:gd name="T31" fmla="*/ 6 h 530"/>
                <a:gd name="T32" fmla="*/ 95 w 219"/>
                <a:gd name="T33" fmla="*/ 39 h 530"/>
                <a:gd name="T34" fmla="*/ 39 w 219"/>
                <a:gd name="T35" fmla="*/ 125 h 530"/>
                <a:gd name="T36" fmla="*/ 5 w 219"/>
                <a:gd name="T37" fmla="*/ 242 h 530"/>
                <a:gd name="T38" fmla="*/ 0 w 219"/>
                <a:gd name="T39" fmla="*/ 316 h 530"/>
                <a:gd name="T40" fmla="*/ 6 w 219"/>
                <a:gd name="T41" fmla="*/ 390 h 530"/>
                <a:gd name="T42" fmla="*/ 20 w 219"/>
                <a:gd name="T43" fmla="*/ 439 h 530"/>
                <a:gd name="T44" fmla="*/ 55 w 219"/>
                <a:gd name="T45" fmla="*/ 497 h 530"/>
                <a:gd name="T46" fmla="*/ 81 w 219"/>
                <a:gd name="T47" fmla="*/ 517 h 530"/>
                <a:gd name="T48" fmla="*/ 112 w 219"/>
                <a:gd name="T49" fmla="*/ 528 h 530"/>
                <a:gd name="T50" fmla="*/ 145 w 219"/>
                <a:gd name="T51" fmla="*/ 503 h 530"/>
                <a:gd name="T52" fmla="*/ 120 w 219"/>
                <a:gd name="T53" fmla="*/ 47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9" h="530">
                  <a:moveTo>
                    <a:pt x="120" y="470"/>
                  </a:moveTo>
                  <a:cubicBezTo>
                    <a:pt x="117" y="469"/>
                    <a:pt x="114" y="468"/>
                    <a:pt x="110" y="467"/>
                  </a:cubicBezTo>
                  <a:cubicBezTo>
                    <a:pt x="105" y="464"/>
                    <a:pt x="98" y="458"/>
                    <a:pt x="92" y="450"/>
                  </a:cubicBezTo>
                  <a:cubicBezTo>
                    <a:pt x="83" y="438"/>
                    <a:pt x="74" y="420"/>
                    <a:pt x="68" y="396"/>
                  </a:cubicBezTo>
                  <a:cubicBezTo>
                    <a:pt x="62" y="373"/>
                    <a:pt x="58" y="346"/>
                    <a:pt x="58" y="316"/>
                  </a:cubicBezTo>
                  <a:cubicBezTo>
                    <a:pt x="58" y="295"/>
                    <a:pt x="60" y="273"/>
                    <a:pt x="63" y="251"/>
                  </a:cubicBezTo>
                  <a:cubicBezTo>
                    <a:pt x="68" y="222"/>
                    <a:pt x="75" y="195"/>
                    <a:pt x="84" y="170"/>
                  </a:cubicBezTo>
                  <a:cubicBezTo>
                    <a:pt x="90" y="152"/>
                    <a:pt x="98" y="136"/>
                    <a:pt x="106" y="121"/>
                  </a:cubicBezTo>
                  <a:cubicBezTo>
                    <a:pt x="119" y="100"/>
                    <a:pt x="132" y="83"/>
                    <a:pt x="145" y="73"/>
                  </a:cubicBezTo>
                  <a:cubicBezTo>
                    <a:pt x="152" y="67"/>
                    <a:pt x="158" y="64"/>
                    <a:pt x="163" y="61"/>
                  </a:cubicBezTo>
                  <a:cubicBezTo>
                    <a:pt x="169" y="59"/>
                    <a:pt x="174" y="58"/>
                    <a:pt x="178" y="58"/>
                  </a:cubicBezTo>
                  <a:cubicBezTo>
                    <a:pt x="180" y="58"/>
                    <a:pt x="182" y="58"/>
                    <a:pt x="183" y="59"/>
                  </a:cubicBezTo>
                  <a:cubicBezTo>
                    <a:pt x="199" y="61"/>
                    <a:pt x="214" y="50"/>
                    <a:pt x="217" y="34"/>
                  </a:cubicBezTo>
                  <a:cubicBezTo>
                    <a:pt x="219" y="18"/>
                    <a:pt x="208" y="3"/>
                    <a:pt x="192" y="1"/>
                  </a:cubicBezTo>
                  <a:cubicBezTo>
                    <a:pt x="187" y="0"/>
                    <a:pt x="183" y="0"/>
                    <a:pt x="178" y="0"/>
                  </a:cubicBezTo>
                  <a:cubicBezTo>
                    <a:pt x="167" y="0"/>
                    <a:pt x="156" y="2"/>
                    <a:pt x="145" y="6"/>
                  </a:cubicBezTo>
                  <a:cubicBezTo>
                    <a:pt x="127" y="12"/>
                    <a:pt x="110" y="24"/>
                    <a:pt x="95" y="39"/>
                  </a:cubicBezTo>
                  <a:cubicBezTo>
                    <a:pt x="73" y="61"/>
                    <a:pt x="54" y="90"/>
                    <a:pt x="39" y="125"/>
                  </a:cubicBezTo>
                  <a:cubicBezTo>
                    <a:pt x="24" y="159"/>
                    <a:pt x="12" y="199"/>
                    <a:pt x="5" y="242"/>
                  </a:cubicBezTo>
                  <a:cubicBezTo>
                    <a:pt x="2" y="267"/>
                    <a:pt x="0" y="292"/>
                    <a:pt x="0" y="316"/>
                  </a:cubicBezTo>
                  <a:cubicBezTo>
                    <a:pt x="0" y="342"/>
                    <a:pt x="2" y="367"/>
                    <a:pt x="6" y="390"/>
                  </a:cubicBezTo>
                  <a:cubicBezTo>
                    <a:pt x="10" y="408"/>
                    <a:pt x="14" y="424"/>
                    <a:pt x="20" y="439"/>
                  </a:cubicBezTo>
                  <a:cubicBezTo>
                    <a:pt x="29" y="461"/>
                    <a:pt x="40" y="481"/>
                    <a:pt x="55" y="497"/>
                  </a:cubicBezTo>
                  <a:cubicBezTo>
                    <a:pt x="62" y="505"/>
                    <a:pt x="71" y="512"/>
                    <a:pt x="81" y="517"/>
                  </a:cubicBezTo>
                  <a:cubicBezTo>
                    <a:pt x="90" y="522"/>
                    <a:pt x="101" y="526"/>
                    <a:pt x="112" y="528"/>
                  </a:cubicBezTo>
                  <a:cubicBezTo>
                    <a:pt x="128" y="530"/>
                    <a:pt x="143" y="519"/>
                    <a:pt x="145" y="503"/>
                  </a:cubicBezTo>
                  <a:cubicBezTo>
                    <a:pt x="147" y="487"/>
                    <a:pt x="136" y="472"/>
                    <a:pt x="120" y="4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0" name="Freeform 35"/>
            <p:cNvSpPr/>
            <p:nvPr/>
          </p:nvSpPr>
          <p:spPr bwMode="auto">
            <a:xfrm>
              <a:off x="3579812" y="7802563"/>
              <a:ext cx="179388" cy="493712"/>
            </a:xfrm>
            <a:custGeom>
              <a:avLst/>
              <a:gdLst>
                <a:gd name="T0" fmla="*/ 32 w 195"/>
                <a:gd name="T1" fmla="*/ 59 h 534"/>
                <a:gd name="T2" fmla="*/ 34 w 195"/>
                <a:gd name="T3" fmla="*/ 59 h 534"/>
                <a:gd name="T4" fmla="*/ 47 w 195"/>
                <a:gd name="T5" fmla="*/ 61 h 534"/>
                <a:gd name="T6" fmla="*/ 60 w 195"/>
                <a:gd name="T7" fmla="*/ 69 h 534"/>
                <a:gd name="T8" fmla="*/ 85 w 195"/>
                <a:gd name="T9" fmla="*/ 96 h 534"/>
                <a:gd name="T10" fmla="*/ 118 w 195"/>
                <a:gd name="T11" fmla="*/ 165 h 534"/>
                <a:gd name="T12" fmla="*/ 135 w 195"/>
                <a:gd name="T13" fmla="*/ 260 h 534"/>
                <a:gd name="T14" fmla="*/ 136 w 195"/>
                <a:gd name="T15" fmla="*/ 291 h 534"/>
                <a:gd name="T16" fmla="*/ 129 w 195"/>
                <a:gd name="T17" fmla="*/ 366 h 534"/>
                <a:gd name="T18" fmla="*/ 116 w 195"/>
                <a:gd name="T19" fmla="*/ 413 h 534"/>
                <a:gd name="T20" fmla="*/ 87 w 195"/>
                <a:gd name="T21" fmla="*/ 460 h 534"/>
                <a:gd name="T22" fmla="*/ 73 w 195"/>
                <a:gd name="T23" fmla="*/ 470 h 534"/>
                <a:gd name="T24" fmla="*/ 60 w 195"/>
                <a:gd name="T25" fmla="*/ 474 h 534"/>
                <a:gd name="T26" fmla="*/ 33 w 195"/>
                <a:gd name="T27" fmla="*/ 505 h 534"/>
                <a:gd name="T28" fmla="*/ 64 w 195"/>
                <a:gd name="T29" fmla="*/ 533 h 534"/>
                <a:gd name="T30" fmla="*/ 96 w 195"/>
                <a:gd name="T31" fmla="*/ 524 h 534"/>
                <a:gd name="T32" fmla="*/ 120 w 195"/>
                <a:gd name="T33" fmla="*/ 509 h 534"/>
                <a:gd name="T34" fmla="*/ 153 w 195"/>
                <a:gd name="T35" fmla="*/ 470 h 534"/>
                <a:gd name="T36" fmla="*/ 184 w 195"/>
                <a:gd name="T37" fmla="*/ 390 h 534"/>
                <a:gd name="T38" fmla="*/ 195 w 195"/>
                <a:gd name="T39" fmla="*/ 291 h 534"/>
                <a:gd name="T40" fmla="*/ 194 w 195"/>
                <a:gd name="T41" fmla="*/ 256 h 534"/>
                <a:gd name="T42" fmla="*/ 178 w 195"/>
                <a:gd name="T43" fmla="*/ 161 h 534"/>
                <a:gd name="T44" fmla="*/ 155 w 195"/>
                <a:gd name="T45" fmla="*/ 99 h 534"/>
                <a:gd name="T46" fmla="*/ 105 w 195"/>
                <a:gd name="T47" fmla="*/ 30 h 534"/>
                <a:gd name="T48" fmla="*/ 72 w 195"/>
                <a:gd name="T49" fmla="*/ 8 h 534"/>
                <a:gd name="T50" fmla="*/ 34 w 195"/>
                <a:gd name="T51" fmla="*/ 0 h 534"/>
                <a:gd name="T52" fmla="*/ 28 w 195"/>
                <a:gd name="T53" fmla="*/ 0 h 534"/>
                <a:gd name="T54" fmla="*/ 1 w 195"/>
                <a:gd name="T55" fmla="*/ 32 h 534"/>
                <a:gd name="T56" fmla="*/ 32 w 195"/>
                <a:gd name="T57" fmla="*/ 5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534">
                  <a:moveTo>
                    <a:pt x="32" y="59"/>
                  </a:moveTo>
                  <a:cubicBezTo>
                    <a:pt x="33" y="59"/>
                    <a:pt x="33" y="59"/>
                    <a:pt x="34" y="59"/>
                  </a:cubicBezTo>
                  <a:cubicBezTo>
                    <a:pt x="38" y="59"/>
                    <a:pt x="42" y="60"/>
                    <a:pt x="47" y="61"/>
                  </a:cubicBezTo>
                  <a:cubicBezTo>
                    <a:pt x="51" y="63"/>
                    <a:pt x="55" y="65"/>
                    <a:pt x="60" y="69"/>
                  </a:cubicBezTo>
                  <a:cubicBezTo>
                    <a:pt x="68" y="75"/>
                    <a:pt x="77" y="84"/>
                    <a:pt x="85" y="96"/>
                  </a:cubicBezTo>
                  <a:cubicBezTo>
                    <a:pt x="98" y="113"/>
                    <a:pt x="109" y="137"/>
                    <a:pt x="118" y="165"/>
                  </a:cubicBezTo>
                  <a:cubicBezTo>
                    <a:pt x="127" y="194"/>
                    <a:pt x="133" y="226"/>
                    <a:pt x="135" y="260"/>
                  </a:cubicBezTo>
                  <a:cubicBezTo>
                    <a:pt x="136" y="271"/>
                    <a:pt x="136" y="281"/>
                    <a:pt x="136" y="291"/>
                  </a:cubicBezTo>
                  <a:cubicBezTo>
                    <a:pt x="136" y="318"/>
                    <a:pt x="134" y="343"/>
                    <a:pt x="129" y="366"/>
                  </a:cubicBezTo>
                  <a:cubicBezTo>
                    <a:pt x="126" y="384"/>
                    <a:pt x="121" y="400"/>
                    <a:pt x="116" y="413"/>
                  </a:cubicBezTo>
                  <a:cubicBezTo>
                    <a:pt x="107" y="434"/>
                    <a:pt x="97" y="450"/>
                    <a:pt x="87" y="460"/>
                  </a:cubicBezTo>
                  <a:cubicBezTo>
                    <a:pt x="82" y="465"/>
                    <a:pt x="78" y="468"/>
                    <a:pt x="73" y="470"/>
                  </a:cubicBezTo>
                  <a:cubicBezTo>
                    <a:pt x="69" y="473"/>
                    <a:pt x="64" y="474"/>
                    <a:pt x="60" y="474"/>
                  </a:cubicBezTo>
                  <a:cubicBezTo>
                    <a:pt x="44" y="475"/>
                    <a:pt x="32" y="489"/>
                    <a:pt x="33" y="505"/>
                  </a:cubicBezTo>
                  <a:cubicBezTo>
                    <a:pt x="34" y="521"/>
                    <a:pt x="48" y="534"/>
                    <a:pt x="64" y="533"/>
                  </a:cubicBezTo>
                  <a:cubicBezTo>
                    <a:pt x="75" y="532"/>
                    <a:pt x="86" y="529"/>
                    <a:pt x="96" y="524"/>
                  </a:cubicBezTo>
                  <a:cubicBezTo>
                    <a:pt x="105" y="521"/>
                    <a:pt x="113" y="515"/>
                    <a:pt x="120" y="509"/>
                  </a:cubicBezTo>
                  <a:cubicBezTo>
                    <a:pt x="133" y="499"/>
                    <a:pt x="143" y="485"/>
                    <a:pt x="153" y="470"/>
                  </a:cubicBezTo>
                  <a:cubicBezTo>
                    <a:pt x="167" y="447"/>
                    <a:pt x="177" y="420"/>
                    <a:pt x="184" y="390"/>
                  </a:cubicBezTo>
                  <a:cubicBezTo>
                    <a:pt x="191" y="360"/>
                    <a:pt x="195" y="326"/>
                    <a:pt x="195" y="291"/>
                  </a:cubicBezTo>
                  <a:cubicBezTo>
                    <a:pt x="195" y="279"/>
                    <a:pt x="195" y="268"/>
                    <a:pt x="194" y="256"/>
                  </a:cubicBezTo>
                  <a:cubicBezTo>
                    <a:pt x="191" y="223"/>
                    <a:pt x="186" y="190"/>
                    <a:pt x="178" y="161"/>
                  </a:cubicBezTo>
                  <a:cubicBezTo>
                    <a:pt x="172" y="139"/>
                    <a:pt x="164" y="118"/>
                    <a:pt x="155" y="99"/>
                  </a:cubicBezTo>
                  <a:cubicBezTo>
                    <a:pt x="141" y="71"/>
                    <a:pt x="125" y="48"/>
                    <a:pt x="105" y="30"/>
                  </a:cubicBezTo>
                  <a:cubicBezTo>
                    <a:pt x="95" y="21"/>
                    <a:pt x="84" y="14"/>
                    <a:pt x="72" y="8"/>
                  </a:cubicBezTo>
                  <a:cubicBezTo>
                    <a:pt x="60" y="3"/>
                    <a:pt x="47" y="0"/>
                    <a:pt x="34" y="0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12" y="2"/>
                    <a:pt x="0" y="16"/>
                    <a:pt x="1" y="32"/>
                  </a:cubicBezTo>
                  <a:cubicBezTo>
                    <a:pt x="2" y="48"/>
                    <a:pt x="16" y="60"/>
                    <a:pt x="32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1" name="Freeform 36"/>
            <p:cNvSpPr/>
            <p:nvPr/>
          </p:nvSpPr>
          <p:spPr bwMode="auto">
            <a:xfrm>
              <a:off x="3436937" y="7446963"/>
              <a:ext cx="55563" cy="219075"/>
            </a:xfrm>
            <a:custGeom>
              <a:avLst/>
              <a:gdLst>
                <a:gd name="T0" fmla="*/ 1 w 61"/>
                <a:gd name="T1" fmla="*/ 92 h 238"/>
                <a:gd name="T2" fmla="*/ 0 w 61"/>
                <a:gd name="T3" fmla="*/ 204 h 238"/>
                <a:gd name="T4" fmla="*/ 0 w 61"/>
                <a:gd name="T5" fmla="*/ 212 h 238"/>
                <a:gd name="T6" fmla="*/ 1 w 61"/>
                <a:gd name="T7" fmla="*/ 215 h 238"/>
                <a:gd name="T8" fmla="*/ 2 w 61"/>
                <a:gd name="T9" fmla="*/ 219 h 238"/>
                <a:gd name="T10" fmla="*/ 5 w 61"/>
                <a:gd name="T11" fmla="*/ 225 h 238"/>
                <a:gd name="T12" fmla="*/ 19 w 61"/>
                <a:gd name="T13" fmla="*/ 237 h 238"/>
                <a:gd name="T14" fmla="*/ 40 w 61"/>
                <a:gd name="T15" fmla="*/ 236 h 238"/>
                <a:gd name="T16" fmla="*/ 54 w 61"/>
                <a:gd name="T17" fmla="*/ 226 h 238"/>
                <a:gd name="T18" fmla="*/ 58 w 61"/>
                <a:gd name="T19" fmla="*/ 216 h 238"/>
                <a:gd name="T20" fmla="*/ 35 w 61"/>
                <a:gd name="T21" fmla="*/ 180 h 238"/>
                <a:gd name="T22" fmla="*/ 28 w 61"/>
                <a:gd name="T23" fmla="*/ 209 h 238"/>
                <a:gd name="T24" fmla="*/ 1 w 61"/>
                <a:gd name="T25" fmla="*/ 204 h 238"/>
                <a:gd name="T26" fmla="*/ 1 w 61"/>
                <a:gd name="T27" fmla="*/ 203 h 238"/>
                <a:gd name="T28" fmla="*/ 1 w 61"/>
                <a:gd name="T29" fmla="*/ 201 h 238"/>
                <a:gd name="T30" fmla="*/ 29 w 61"/>
                <a:gd name="T31" fmla="*/ 209 h 238"/>
                <a:gd name="T32" fmla="*/ 29 w 61"/>
                <a:gd name="T33" fmla="*/ 209 h 238"/>
                <a:gd name="T34" fmla="*/ 1 w 61"/>
                <a:gd name="T35" fmla="*/ 201 h 238"/>
                <a:gd name="T36" fmla="*/ 2 w 61"/>
                <a:gd name="T37" fmla="*/ 199 h 238"/>
                <a:gd name="T38" fmla="*/ 3 w 61"/>
                <a:gd name="T39" fmla="*/ 196 h 238"/>
                <a:gd name="T40" fmla="*/ 29 w 61"/>
                <a:gd name="T41" fmla="*/ 209 h 238"/>
                <a:gd name="T42" fmla="*/ 29 w 61"/>
                <a:gd name="T43" fmla="*/ 209 h 238"/>
                <a:gd name="T44" fmla="*/ 3 w 61"/>
                <a:gd name="T45" fmla="*/ 196 h 238"/>
                <a:gd name="T46" fmla="*/ 5 w 61"/>
                <a:gd name="T47" fmla="*/ 193 h 238"/>
                <a:gd name="T48" fmla="*/ 12 w 61"/>
                <a:gd name="T49" fmla="*/ 186 h 238"/>
                <a:gd name="T50" fmla="*/ 30 w 61"/>
                <a:gd name="T51" fmla="*/ 209 h 238"/>
                <a:gd name="T52" fmla="*/ 30 w 61"/>
                <a:gd name="T53" fmla="*/ 209 h 238"/>
                <a:gd name="T54" fmla="*/ 12 w 61"/>
                <a:gd name="T55" fmla="*/ 186 h 238"/>
                <a:gd name="T56" fmla="*/ 19 w 61"/>
                <a:gd name="T57" fmla="*/ 182 h 238"/>
                <a:gd name="T58" fmla="*/ 30 w 61"/>
                <a:gd name="T59" fmla="*/ 180 h 238"/>
                <a:gd name="T60" fmla="*/ 30 w 61"/>
                <a:gd name="T61" fmla="*/ 209 h 238"/>
                <a:gd name="T62" fmla="*/ 30 w 61"/>
                <a:gd name="T63" fmla="*/ 209 h 238"/>
                <a:gd name="T64" fmla="*/ 30 w 61"/>
                <a:gd name="T65" fmla="*/ 180 h 238"/>
                <a:gd name="T66" fmla="*/ 37 w 61"/>
                <a:gd name="T67" fmla="*/ 181 h 238"/>
                <a:gd name="T68" fmla="*/ 48 w 61"/>
                <a:gd name="T69" fmla="*/ 186 h 238"/>
                <a:gd name="T70" fmla="*/ 30 w 61"/>
                <a:gd name="T71" fmla="*/ 209 h 238"/>
                <a:gd name="T72" fmla="*/ 30 w 61"/>
                <a:gd name="T73" fmla="*/ 209 h 238"/>
                <a:gd name="T74" fmla="*/ 48 w 61"/>
                <a:gd name="T75" fmla="*/ 186 h 238"/>
                <a:gd name="T76" fmla="*/ 53 w 61"/>
                <a:gd name="T77" fmla="*/ 192 h 238"/>
                <a:gd name="T78" fmla="*/ 57 w 61"/>
                <a:gd name="T79" fmla="*/ 198 h 238"/>
                <a:gd name="T80" fmla="*/ 30 w 61"/>
                <a:gd name="T81" fmla="*/ 209 h 238"/>
                <a:gd name="T82" fmla="*/ 30 w 61"/>
                <a:gd name="T83" fmla="*/ 209 h 238"/>
                <a:gd name="T84" fmla="*/ 57 w 61"/>
                <a:gd name="T85" fmla="*/ 198 h 238"/>
                <a:gd name="T86" fmla="*/ 58 w 61"/>
                <a:gd name="T87" fmla="*/ 201 h 238"/>
                <a:gd name="T88" fmla="*/ 58 w 61"/>
                <a:gd name="T89" fmla="*/ 204 h 238"/>
                <a:gd name="T90" fmla="*/ 30 w 61"/>
                <a:gd name="T91" fmla="*/ 209 h 238"/>
                <a:gd name="T92" fmla="*/ 33 w 61"/>
                <a:gd name="T93" fmla="*/ 208 h 238"/>
                <a:gd name="T94" fmla="*/ 58 w 61"/>
                <a:gd name="T95" fmla="*/ 204 h 238"/>
                <a:gd name="T96" fmla="*/ 59 w 61"/>
                <a:gd name="T97" fmla="*/ 206 h 238"/>
                <a:gd name="T98" fmla="*/ 59 w 61"/>
                <a:gd name="T99" fmla="*/ 207 h 238"/>
                <a:gd name="T100" fmla="*/ 42 w 61"/>
                <a:gd name="T101" fmla="*/ 208 h 238"/>
                <a:gd name="T102" fmla="*/ 58 w 61"/>
                <a:gd name="T103" fmla="*/ 207 h 238"/>
                <a:gd name="T104" fmla="*/ 59 w 61"/>
                <a:gd name="T105" fmla="*/ 207 h 238"/>
                <a:gd name="T106" fmla="*/ 59 w 61"/>
                <a:gd name="T107" fmla="*/ 207 h 238"/>
                <a:gd name="T108" fmla="*/ 59 w 61"/>
                <a:gd name="T109" fmla="*/ 190 h 238"/>
                <a:gd name="T110" fmla="*/ 60 w 61"/>
                <a:gd name="T111" fmla="*/ 49 h 238"/>
                <a:gd name="T112" fmla="*/ 31 w 61"/>
                <a:gd name="T11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" h="238">
                  <a:moveTo>
                    <a:pt x="1" y="30"/>
                  </a:moveTo>
                  <a:cubicBezTo>
                    <a:pt x="1" y="30"/>
                    <a:pt x="1" y="58"/>
                    <a:pt x="1" y="92"/>
                  </a:cubicBezTo>
                  <a:cubicBezTo>
                    <a:pt x="0" y="126"/>
                    <a:pt x="0" y="166"/>
                    <a:pt x="0" y="190"/>
                  </a:cubicBezTo>
                  <a:cubicBezTo>
                    <a:pt x="0" y="196"/>
                    <a:pt x="0" y="201"/>
                    <a:pt x="0" y="204"/>
                  </a:cubicBezTo>
                  <a:cubicBezTo>
                    <a:pt x="0" y="206"/>
                    <a:pt x="0" y="208"/>
                    <a:pt x="0" y="209"/>
                  </a:cubicBezTo>
                  <a:cubicBezTo>
                    <a:pt x="0" y="210"/>
                    <a:pt x="0" y="211"/>
                    <a:pt x="0" y="212"/>
                  </a:cubicBezTo>
                  <a:cubicBezTo>
                    <a:pt x="0" y="212"/>
                    <a:pt x="0" y="213"/>
                    <a:pt x="0" y="213"/>
                  </a:cubicBezTo>
                  <a:cubicBezTo>
                    <a:pt x="1" y="214"/>
                    <a:pt x="1" y="214"/>
                    <a:pt x="1" y="215"/>
                  </a:cubicBezTo>
                  <a:cubicBezTo>
                    <a:pt x="1" y="215"/>
                    <a:pt x="1" y="216"/>
                    <a:pt x="1" y="217"/>
                  </a:cubicBezTo>
                  <a:cubicBezTo>
                    <a:pt x="1" y="217"/>
                    <a:pt x="2" y="218"/>
                    <a:pt x="2" y="219"/>
                  </a:cubicBezTo>
                  <a:cubicBezTo>
                    <a:pt x="2" y="220"/>
                    <a:pt x="3" y="221"/>
                    <a:pt x="3" y="222"/>
                  </a:cubicBezTo>
                  <a:cubicBezTo>
                    <a:pt x="4" y="223"/>
                    <a:pt x="4" y="224"/>
                    <a:pt x="5" y="225"/>
                  </a:cubicBezTo>
                  <a:cubicBezTo>
                    <a:pt x="6" y="227"/>
                    <a:pt x="8" y="230"/>
                    <a:pt x="12" y="233"/>
                  </a:cubicBezTo>
                  <a:cubicBezTo>
                    <a:pt x="14" y="234"/>
                    <a:pt x="16" y="235"/>
                    <a:pt x="19" y="237"/>
                  </a:cubicBezTo>
                  <a:cubicBezTo>
                    <a:pt x="22" y="238"/>
                    <a:pt x="26" y="238"/>
                    <a:pt x="30" y="238"/>
                  </a:cubicBezTo>
                  <a:cubicBezTo>
                    <a:pt x="33" y="238"/>
                    <a:pt x="37" y="238"/>
                    <a:pt x="40" y="236"/>
                  </a:cubicBezTo>
                  <a:cubicBezTo>
                    <a:pt x="43" y="235"/>
                    <a:pt x="46" y="234"/>
                    <a:pt x="47" y="232"/>
                  </a:cubicBezTo>
                  <a:cubicBezTo>
                    <a:pt x="51" y="230"/>
                    <a:pt x="52" y="228"/>
                    <a:pt x="54" y="226"/>
                  </a:cubicBezTo>
                  <a:cubicBezTo>
                    <a:pt x="56" y="223"/>
                    <a:pt x="56" y="221"/>
                    <a:pt x="57" y="220"/>
                  </a:cubicBezTo>
                  <a:cubicBezTo>
                    <a:pt x="58" y="218"/>
                    <a:pt x="58" y="217"/>
                    <a:pt x="58" y="216"/>
                  </a:cubicBezTo>
                  <a:cubicBezTo>
                    <a:pt x="58" y="215"/>
                    <a:pt x="58" y="214"/>
                    <a:pt x="58" y="214"/>
                  </a:cubicBezTo>
                  <a:cubicBezTo>
                    <a:pt x="61" y="198"/>
                    <a:pt x="51" y="183"/>
                    <a:pt x="35" y="180"/>
                  </a:cubicBezTo>
                  <a:cubicBezTo>
                    <a:pt x="19" y="177"/>
                    <a:pt x="4" y="188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1" y="203"/>
                    <a:pt x="1" y="204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2"/>
                    <a:pt x="1" y="202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" y="200"/>
                    <a:pt x="2" y="200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3" y="197"/>
                    <a:pt x="3" y="198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4" y="194"/>
                    <a:pt x="4" y="195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8" y="189"/>
                    <a:pt x="6" y="191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16" y="183"/>
                    <a:pt x="14" y="184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26" y="180"/>
                    <a:pt x="22" y="181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5" y="180"/>
                    <a:pt x="32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5" y="184"/>
                    <a:pt x="42" y="182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2" y="190"/>
                    <a:pt x="50" y="188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6" y="196"/>
                    <a:pt x="55" y="195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7" y="200"/>
                    <a:pt x="57" y="199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8" y="203"/>
                    <a:pt x="58" y="203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5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5"/>
                  </a:cubicBezTo>
                  <a:cubicBezTo>
                    <a:pt x="59" y="202"/>
                    <a:pt x="59" y="196"/>
                    <a:pt x="59" y="190"/>
                  </a:cubicBezTo>
                  <a:cubicBezTo>
                    <a:pt x="59" y="167"/>
                    <a:pt x="59" y="127"/>
                    <a:pt x="59" y="93"/>
                  </a:cubicBezTo>
                  <a:cubicBezTo>
                    <a:pt x="59" y="76"/>
                    <a:pt x="60" y="60"/>
                    <a:pt x="60" y="49"/>
                  </a:cubicBezTo>
                  <a:cubicBezTo>
                    <a:pt x="60" y="37"/>
                    <a:pt x="60" y="30"/>
                    <a:pt x="60" y="30"/>
                  </a:cubicBezTo>
                  <a:cubicBezTo>
                    <a:pt x="60" y="14"/>
                    <a:pt x="47" y="1"/>
                    <a:pt x="31" y="1"/>
                  </a:cubicBezTo>
                  <a:cubicBezTo>
                    <a:pt x="15" y="0"/>
                    <a:pt x="1" y="13"/>
                    <a:pt x="1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2" name="Freeform 37"/>
            <p:cNvSpPr/>
            <p:nvPr/>
          </p:nvSpPr>
          <p:spPr bwMode="auto">
            <a:xfrm>
              <a:off x="3454400" y="7704138"/>
              <a:ext cx="98425" cy="95250"/>
            </a:xfrm>
            <a:custGeom>
              <a:avLst/>
              <a:gdLst>
                <a:gd name="T0" fmla="*/ 34 w 107"/>
                <a:gd name="T1" fmla="*/ 75 h 103"/>
                <a:gd name="T2" fmla="*/ 56 w 107"/>
                <a:gd name="T3" fmla="*/ 95 h 103"/>
                <a:gd name="T4" fmla="*/ 62 w 107"/>
                <a:gd name="T5" fmla="*/ 99 h 103"/>
                <a:gd name="T6" fmla="*/ 69 w 107"/>
                <a:gd name="T7" fmla="*/ 102 h 103"/>
                <a:gd name="T8" fmla="*/ 87 w 107"/>
                <a:gd name="T9" fmla="*/ 102 h 103"/>
                <a:gd name="T10" fmla="*/ 101 w 107"/>
                <a:gd name="T11" fmla="*/ 91 h 103"/>
                <a:gd name="T12" fmla="*/ 107 w 107"/>
                <a:gd name="T13" fmla="*/ 74 h 103"/>
                <a:gd name="T14" fmla="*/ 105 w 107"/>
                <a:gd name="T15" fmla="*/ 63 h 103"/>
                <a:gd name="T16" fmla="*/ 50 w 107"/>
                <a:gd name="T17" fmla="*/ 85 h 103"/>
                <a:gd name="T18" fmla="*/ 49 w 107"/>
                <a:gd name="T19" fmla="*/ 81 h 103"/>
                <a:gd name="T20" fmla="*/ 77 w 107"/>
                <a:gd name="T21" fmla="*/ 74 h 103"/>
                <a:gd name="T22" fmla="*/ 77 w 107"/>
                <a:gd name="T23" fmla="*/ 74 h 103"/>
                <a:gd name="T24" fmla="*/ 49 w 107"/>
                <a:gd name="T25" fmla="*/ 81 h 103"/>
                <a:gd name="T26" fmla="*/ 48 w 107"/>
                <a:gd name="T27" fmla="*/ 74 h 103"/>
                <a:gd name="T28" fmla="*/ 50 w 107"/>
                <a:gd name="T29" fmla="*/ 65 h 103"/>
                <a:gd name="T30" fmla="*/ 77 w 107"/>
                <a:gd name="T31" fmla="*/ 74 h 103"/>
                <a:gd name="T32" fmla="*/ 77 w 107"/>
                <a:gd name="T33" fmla="*/ 74 h 103"/>
                <a:gd name="T34" fmla="*/ 50 w 107"/>
                <a:gd name="T35" fmla="*/ 65 h 103"/>
                <a:gd name="T36" fmla="*/ 54 w 107"/>
                <a:gd name="T37" fmla="*/ 56 h 103"/>
                <a:gd name="T38" fmla="*/ 60 w 107"/>
                <a:gd name="T39" fmla="*/ 50 h 103"/>
                <a:gd name="T40" fmla="*/ 77 w 107"/>
                <a:gd name="T41" fmla="*/ 74 h 103"/>
                <a:gd name="T42" fmla="*/ 77 w 107"/>
                <a:gd name="T43" fmla="*/ 74 h 103"/>
                <a:gd name="T44" fmla="*/ 60 w 107"/>
                <a:gd name="T45" fmla="*/ 50 h 103"/>
                <a:gd name="T46" fmla="*/ 70 w 107"/>
                <a:gd name="T47" fmla="*/ 46 h 103"/>
                <a:gd name="T48" fmla="*/ 77 w 107"/>
                <a:gd name="T49" fmla="*/ 45 h 103"/>
                <a:gd name="T50" fmla="*/ 77 w 107"/>
                <a:gd name="T51" fmla="*/ 74 h 103"/>
                <a:gd name="T52" fmla="*/ 77 w 107"/>
                <a:gd name="T53" fmla="*/ 74 h 103"/>
                <a:gd name="T54" fmla="*/ 77 w 107"/>
                <a:gd name="T55" fmla="*/ 45 h 103"/>
                <a:gd name="T56" fmla="*/ 86 w 107"/>
                <a:gd name="T57" fmla="*/ 46 h 103"/>
                <a:gd name="T58" fmla="*/ 89 w 107"/>
                <a:gd name="T59" fmla="*/ 47 h 103"/>
                <a:gd name="T60" fmla="*/ 77 w 107"/>
                <a:gd name="T61" fmla="*/ 74 h 103"/>
                <a:gd name="T62" fmla="*/ 78 w 107"/>
                <a:gd name="T63" fmla="*/ 73 h 103"/>
                <a:gd name="T64" fmla="*/ 89 w 107"/>
                <a:gd name="T65" fmla="*/ 47 h 103"/>
                <a:gd name="T66" fmla="*/ 92 w 107"/>
                <a:gd name="T67" fmla="*/ 49 h 103"/>
                <a:gd name="T68" fmla="*/ 94 w 107"/>
                <a:gd name="T69" fmla="*/ 50 h 103"/>
                <a:gd name="T70" fmla="*/ 80 w 107"/>
                <a:gd name="T71" fmla="*/ 69 h 103"/>
                <a:gd name="T72" fmla="*/ 87 w 107"/>
                <a:gd name="T73" fmla="*/ 60 h 103"/>
                <a:gd name="T74" fmla="*/ 94 w 107"/>
                <a:gd name="T75" fmla="*/ 50 h 103"/>
                <a:gd name="T76" fmla="*/ 94 w 107"/>
                <a:gd name="T77" fmla="*/ 50 h 103"/>
                <a:gd name="T78" fmla="*/ 94 w 107"/>
                <a:gd name="T79" fmla="*/ 50 h 103"/>
                <a:gd name="T80" fmla="*/ 92 w 107"/>
                <a:gd name="T81" fmla="*/ 53 h 103"/>
                <a:gd name="T82" fmla="*/ 94 w 107"/>
                <a:gd name="T83" fmla="*/ 50 h 103"/>
                <a:gd name="T84" fmla="*/ 67 w 107"/>
                <a:gd name="T85" fmla="*/ 25 h 103"/>
                <a:gd name="T86" fmla="*/ 54 w 107"/>
                <a:gd name="T87" fmla="*/ 13 h 103"/>
                <a:gd name="T88" fmla="*/ 12 w 107"/>
                <a:gd name="T8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7" h="103">
                  <a:moveTo>
                    <a:pt x="13" y="54"/>
                  </a:moveTo>
                  <a:cubicBezTo>
                    <a:pt x="13" y="54"/>
                    <a:pt x="23" y="64"/>
                    <a:pt x="34" y="75"/>
                  </a:cubicBezTo>
                  <a:cubicBezTo>
                    <a:pt x="40" y="80"/>
                    <a:pt x="46" y="85"/>
                    <a:pt x="50" y="89"/>
                  </a:cubicBezTo>
                  <a:cubicBezTo>
                    <a:pt x="52" y="91"/>
                    <a:pt x="54" y="93"/>
                    <a:pt x="56" y="95"/>
                  </a:cubicBezTo>
                  <a:cubicBezTo>
                    <a:pt x="57" y="95"/>
                    <a:pt x="58" y="96"/>
                    <a:pt x="59" y="97"/>
                  </a:cubicBezTo>
                  <a:cubicBezTo>
                    <a:pt x="60" y="97"/>
                    <a:pt x="60" y="98"/>
                    <a:pt x="62" y="99"/>
                  </a:cubicBezTo>
                  <a:cubicBezTo>
                    <a:pt x="63" y="99"/>
                    <a:pt x="63" y="100"/>
                    <a:pt x="65" y="101"/>
                  </a:cubicBezTo>
                  <a:cubicBezTo>
                    <a:pt x="66" y="101"/>
                    <a:pt x="67" y="102"/>
                    <a:pt x="69" y="102"/>
                  </a:cubicBezTo>
                  <a:cubicBezTo>
                    <a:pt x="71" y="103"/>
                    <a:pt x="73" y="103"/>
                    <a:pt x="77" y="103"/>
                  </a:cubicBezTo>
                  <a:cubicBezTo>
                    <a:pt x="80" y="103"/>
                    <a:pt x="83" y="103"/>
                    <a:pt x="87" y="102"/>
                  </a:cubicBezTo>
                  <a:cubicBezTo>
                    <a:pt x="89" y="101"/>
                    <a:pt x="93" y="99"/>
                    <a:pt x="95" y="97"/>
                  </a:cubicBezTo>
                  <a:cubicBezTo>
                    <a:pt x="98" y="95"/>
                    <a:pt x="100" y="93"/>
                    <a:pt x="101" y="91"/>
                  </a:cubicBezTo>
                  <a:cubicBezTo>
                    <a:pt x="104" y="88"/>
                    <a:pt x="105" y="84"/>
                    <a:pt x="106" y="81"/>
                  </a:cubicBezTo>
                  <a:cubicBezTo>
                    <a:pt x="107" y="78"/>
                    <a:pt x="107" y="76"/>
                    <a:pt x="107" y="74"/>
                  </a:cubicBezTo>
                  <a:cubicBezTo>
                    <a:pt x="107" y="71"/>
                    <a:pt x="106" y="69"/>
                    <a:pt x="106" y="67"/>
                  </a:cubicBezTo>
                  <a:cubicBezTo>
                    <a:pt x="106" y="66"/>
                    <a:pt x="105" y="64"/>
                    <a:pt x="105" y="63"/>
                  </a:cubicBezTo>
                  <a:cubicBezTo>
                    <a:pt x="99" y="48"/>
                    <a:pt x="82" y="41"/>
                    <a:pt x="67" y="47"/>
                  </a:cubicBezTo>
                  <a:cubicBezTo>
                    <a:pt x="52" y="52"/>
                    <a:pt x="44" y="69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82"/>
                    <a:pt x="50" y="83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7"/>
                    <a:pt x="49" y="79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48" y="69"/>
                    <a:pt x="48" y="72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2" y="59"/>
                    <a:pt x="51" y="62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8" y="52"/>
                    <a:pt x="56" y="54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7" y="46"/>
                    <a:pt x="63" y="48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5" y="45"/>
                    <a:pt x="73" y="45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4" y="45"/>
                    <a:pt x="81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8" y="47"/>
                    <a:pt x="87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1" y="48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3" y="49"/>
                    <a:pt x="91" y="48"/>
                    <a:pt x="90" y="46"/>
                  </a:cubicBezTo>
                  <a:cubicBezTo>
                    <a:pt x="84" y="41"/>
                    <a:pt x="74" y="32"/>
                    <a:pt x="67" y="25"/>
                  </a:cubicBezTo>
                  <a:cubicBezTo>
                    <a:pt x="63" y="21"/>
                    <a:pt x="60" y="18"/>
                    <a:pt x="57" y="15"/>
                  </a:cubicBezTo>
                  <a:cubicBezTo>
                    <a:pt x="56" y="14"/>
                    <a:pt x="55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1" y="0"/>
                    <a:pt x="23" y="1"/>
                    <a:pt x="12" y="13"/>
                  </a:cubicBezTo>
                  <a:cubicBezTo>
                    <a:pt x="0" y="24"/>
                    <a:pt x="1" y="43"/>
                    <a:pt x="13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03" name="圆角矩形 202"/>
          <p:cNvSpPr/>
          <p:nvPr/>
        </p:nvSpPr>
        <p:spPr>
          <a:xfrm>
            <a:off x="4980401" y="3387289"/>
            <a:ext cx="2732835" cy="15467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4" name="组合 203"/>
          <p:cNvGrpSpPr/>
          <p:nvPr/>
        </p:nvGrpSpPr>
        <p:grpSpPr>
          <a:xfrm rot="10800000">
            <a:off x="4990290" y="3392787"/>
            <a:ext cx="2732835" cy="1558025"/>
            <a:chOff x="1669944" y="3633848"/>
            <a:chExt cx="2732835" cy="1558025"/>
          </a:xfrm>
        </p:grpSpPr>
        <p:sp>
          <p:nvSpPr>
            <p:cNvPr id="205" name="圆角矩形 177"/>
            <p:cNvSpPr/>
            <p:nvPr/>
          </p:nvSpPr>
          <p:spPr>
            <a:xfrm>
              <a:off x="1669944" y="3633848"/>
              <a:ext cx="2732835" cy="1558025"/>
            </a:xfrm>
            <a:custGeom>
              <a:avLst/>
              <a:gdLst>
                <a:gd name="connsiteX0" fmla="*/ 0 w 2732835"/>
                <a:gd name="connsiteY0" fmla="*/ 257801 h 1546776"/>
                <a:gd name="connsiteX1" fmla="*/ 257801 w 2732835"/>
                <a:gd name="connsiteY1" fmla="*/ 0 h 1546776"/>
                <a:gd name="connsiteX2" fmla="*/ 2475034 w 2732835"/>
                <a:gd name="connsiteY2" fmla="*/ 0 h 1546776"/>
                <a:gd name="connsiteX3" fmla="*/ 2732835 w 2732835"/>
                <a:gd name="connsiteY3" fmla="*/ 257801 h 1546776"/>
                <a:gd name="connsiteX4" fmla="*/ 2732835 w 2732835"/>
                <a:gd name="connsiteY4" fmla="*/ 1288975 h 1546776"/>
                <a:gd name="connsiteX5" fmla="*/ 2475034 w 2732835"/>
                <a:gd name="connsiteY5" fmla="*/ 1546776 h 1546776"/>
                <a:gd name="connsiteX6" fmla="*/ 257801 w 2732835"/>
                <a:gd name="connsiteY6" fmla="*/ 1546776 h 1546776"/>
                <a:gd name="connsiteX7" fmla="*/ 0 w 2732835"/>
                <a:gd name="connsiteY7" fmla="*/ 1288975 h 1546776"/>
                <a:gd name="connsiteX8" fmla="*/ 0 w 2732835"/>
                <a:gd name="connsiteY8" fmla="*/ 257801 h 1546776"/>
                <a:gd name="connsiteX0-1" fmla="*/ 0 w 2732835"/>
                <a:gd name="connsiteY0-2" fmla="*/ 257801 h 1546776"/>
                <a:gd name="connsiteX1-3" fmla="*/ 257801 w 2732835"/>
                <a:gd name="connsiteY1-4" fmla="*/ 0 h 1546776"/>
                <a:gd name="connsiteX2-5" fmla="*/ 562617 w 2732835"/>
                <a:gd name="connsiteY2-6" fmla="*/ 627 h 1546776"/>
                <a:gd name="connsiteX3-7" fmla="*/ 2475034 w 2732835"/>
                <a:gd name="connsiteY3-8" fmla="*/ 0 h 1546776"/>
                <a:gd name="connsiteX4-9" fmla="*/ 2732835 w 2732835"/>
                <a:gd name="connsiteY4-10" fmla="*/ 257801 h 1546776"/>
                <a:gd name="connsiteX5-11" fmla="*/ 2732835 w 2732835"/>
                <a:gd name="connsiteY5-12" fmla="*/ 1288975 h 1546776"/>
                <a:gd name="connsiteX6-13" fmla="*/ 2475034 w 2732835"/>
                <a:gd name="connsiteY6-14" fmla="*/ 1546776 h 1546776"/>
                <a:gd name="connsiteX7-15" fmla="*/ 257801 w 2732835"/>
                <a:gd name="connsiteY7-16" fmla="*/ 1546776 h 1546776"/>
                <a:gd name="connsiteX8-17" fmla="*/ 0 w 2732835"/>
                <a:gd name="connsiteY8-18" fmla="*/ 1288975 h 1546776"/>
                <a:gd name="connsiteX9" fmla="*/ 0 w 2732835"/>
                <a:gd name="connsiteY9" fmla="*/ 257801 h 1546776"/>
                <a:gd name="connsiteX0-19" fmla="*/ 0 w 2732835"/>
                <a:gd name="connsiteY0-20" fmla="*/ 269050 h 1558025"/>
                <a:gd name="connsiteX1-21" fmla="*/ 257801 w 2732835"/>
                <a:gd name="connsiteY1-22" fmla="*/ 11249 h 1558025"/>
                <a:gd name="connsiteX2-23" fmla="*/ 562617 w 2732835"/>
                <a:gd name="connsiteY2-24" fmla="*/ 11876 h 1558025"/>
                <a:gd name="connsiteX3-25" fmla="*/ 2118285 w 2732835"/>
                <a:gd name="connsiteY3-26" fmla="*/ 0 h 1558025"/>
                <a:gd name="connsiteX4-27" fmla="*/ 2475034 w 2732835"/>
                <a:gd name="connsiteY4-28" fmla="*/ 11249 h 1558025"/>
                <a:gd name="connsiteX5-29" fmla="*/ 2732835 w 2732835"/>
                <a:gd name="connsiteY5-30" fmla="*/ 269050 h 1558025"/>
                <a:gd name="connsiteX6-31" fmla="*/ 2732835 w 2732835"/>
                <a:gd name="connsiteY6-32" fmla="*/ 1300224 h 1558025"/>
                <a:gd name="connsiteX7-33" fmla="*/ 2475034 w 2732835"/>
                <a:gd name="connsiteY7-34" fmla="*/ 1558025 h 1558025"/>
                <a:gd name="connsiteX8-35" fmla="*/ 257801 w 2732835"/>
                <a:gd name="connsiteY8-36" fmla="*/ 1558025 h 1558025"/>
                <a:gd name="connsiteX9-37" fmla="*/ 0 w 2732835"/>
                <a:gd name="connsiteY9-38" fmla="*/ 1300224 h 1558025"/>
                <a:gd name="connsiteX10" fmla="*/ 0 w 2732835"/>
                <a:gd name="connsiteY10" fmla="*/ 269050 h 1558025"/>
                <a:gd name="connsiteX0-39" fmla="*/ 562617 w 2732835"/>
                <a:gd name="connsiteY0-40" fmla="*/ 11876 h 1558025"/>
                <a:gd name="connsiteX1-41" fmla="*/ 2118285 w 2732835"/>
                <a:gd name="connsiteY1-42" fmla="*/ 0 h 1558025"/>
                <a:gd name="connsiteX2-43" fmla="*/ 2475034 w 2732835"/>
                <a:gd name="connsiteY2-44" fmla="*/ 11249 h 1558025"/>
                <a:gd name="connsiteX3-45" fmla="*/ 2732835 w 2732835"/>
                <a:gd name="connsiteY3-46" fmla="*/ 269050 h 1558025"/>
                <a:gd name="connsiteX4-47" fmla="*/ 2732835 w 2732835"/>
                <a:gd name="connsiteY4-48" fmla="*/ 1300224 h 1558025"/>
                <a:gd name="connsiteX5-49" fmla="*/ 2475034 w 2732835"/>
                <a:gd name="connsiteY5-50" fmla="*/ 1558025 h 1558025"/>
                <a:gd name="connsiteX6-51" fmla="*/ 257801 w 2732835"/>
                <a:gd name="connsiteY6-52" fmla="*/ 1558025 h 1558025"/>
                <a:gd name="connsiteX7-53" fmla="*/ 0 w 2732835"/>
                <a:gd name="connsiteY7-54" fmla="*/ 1300224 h 1558025"/>
                <a:gd name="connsiteX8-55" fmla="*/ 0 w 2732835"/>
                <a:gd name="connsiteY8-56" fmla="*/ 269050 h 1558025"/>
                <a:gd name="connsiteX9-57" fmla="*/ 257801 w 2732835"/>
                <a:gd name="connsiteY9-58" fmla="*/ 11249 h 1558025"/>
                <a:gd name="connsiteX10-59" fmla="*/ 654057 w 2732835"/>
                <a:gd name="connsiteY10-60" fmla="*/ 103316 h 1558025"/>
                <a:gd name="connsiteX0-61" fmla="*/ 562617 w 2732835"/>
                <a:gd name="connsiteY0-62" fmla="*/ 11876 h 1558025"/>
                <a:gd name="connsiteX1-63" fmla="*/ 2118285 w 2732835"/>
                <a:gd name="connsiteY1-64" fmla="*/ 0 h 1558025"/>
                <a:gd name="connsiteX2-65" fmla="*/ 2475034 w 2732835"/>
                <a:gd name="connsiteY2-66" fmla="*/ 11249 h 1558025"/>
                <a:gd name="connsiteX3-67" fmla="*/ 2732835 w 2732835"/>
                <a:gd name="connsiteY3-68" fmla="*/ 269050 h 1558025"/>
                <a:gd name="connsiteX4-69" fmla="*/ 2732835 w 2732835"/>
                <a:gd name="connsiteY4-70" fmla="*/ 1300224 h 1558025"/>
                <a:gd name="connsiteX5-71" fmla="*/ 2475034 w 2732835"/>
                <a:gd name="connsiteY5-72" fmla="*/ 1558025 h 1558025"/>
                <a:gd name="connsiteX6-73" fmla="*/ 257801 w 2732835"/>
                <a:gd name="connsiteY6-74" fmla="*/ 1558025 h 1558025"/>
                <a:gd name="connsiteX7-75" fmla="*/ 0 w 2732835"/>
                <a:gd name="connsiteY7-76" fmla="*/ 1300224 h 1558025"/>
                <a:gd name="connsiteX8-77" fmla="*/ 0 w 2732835"/>
                <a:gd name="connsiteY8-78" fmla="*/ 269050 h 1558025"/>
                <a:gd name="connsiteX9-79" fmla="*/ 257801 w 2732835"/>
                <a:gd name="connsiteY9-80" fmla="*/ 11249 h 1558025"/>
                <a:gd name="connsiteX0-81" fmla="*/ 776373 w 2732835"/>
                <a:gd name="connsiteY0-82" fmla="*/ 11876 h 1558025"/>
                <a:gd name="connsiteX1-83" fmla="*/ 2118285 w 2732835"/>
                <a:gd name="connsiteY1-84" fmla="*/ 0 h 1558025"/>
                <a:gd name="connsiteX2-85" fmla="*/ 2475034 w 2732835"/>
                <a:gd name="connsiteY2-86" fmla="*/ 11249 h 1558025"/>
                <a:gd name="connsiteX3-87" fmla="*/ 2732835 w 2732835"/>
                <a:gd name="connsiteY3-88" fmla="*/ 269050 h 1558025"/>
                <a:gd name="connsiteX4-89" fmla="*/ 2732835 w 2732835"/>
                <a:gd name="connsiteY4-90" fmla="*/ 1300224 h 1558025"/>
                <a:gd name="connsiteX5-91" fmla="*/ 2475034 w 2732835"/>
                <a:gd name="connsiteY5-92" fmla="*/ 1558025 h 1558025"/>
                <a:gd name="connsiteX6-93" fmla="*/ 257801 w 2732835"/>
                <a:gd name="connsiteY6-94" fmla="*/ 1558025 h 1558025"/>
                <a:gd name="connsiteX7-95" fmla="*/ 0 w 2732835"/>
                <a:gd name="connsiteY7-96" fmla="*/ 1300224 h 1558025"/>
                <a:gd name="connsiteX8-97" fmla="*/ 0 w 2732835"/>
                <a:gd name="connsiteY8-98" fmla="*/ 269050 h 1558025"/>
                <a:gd name="connsiteX9-99" fmla="*/ 257801 w 2732835"/>
                <a:gd name="connsiteY9-100" fmla="*/ 11249 h 1558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2732835" h="1558025">
                  <a:moveTo>
                    <a:pt x="776373" y="11876"/>
                  </a:moveTo>
                  <a:lnTo>
                    <a:pt x="2118285" y="0"/>
                  </a:lnTo>
                  <a:lnTo>
                    <a:pt x="2475034" y="11249"/>
                  </a:lnTo>
                  <a:cubicBezTo>
                    <a:pt x="2617414" y="11249"/>
                    <a:pt x="2732835" y="126670"/>
                    <a:pt x="2732835" y="269050"/>
                  </a:cubicBezTo>
                  <a:lnTo>
                    <a:pt x="2732835" y="1300224"/>
                  </a:lnTo>
                  <a:cubicBezTo>
                    <a:pt x="2732835" y="1442604"/>
                    <a:pt x="2617414" y="1558025"/>
                    <a:pt x="2475034" y="1558025"/>
                  </a:cubicBezTo>
                  <a:lnTo>
                    <a:pt x="257801" y="1558025"/>
                  </a:lnTo>
                  <a:cubicBezTo>
                    <a:pt x="115421" y="1558025"/>
                    <a:pt x="0" y="1442604"/>
                    <a:pt x="0" y="1300224"/>
                  </a:cubicBezTo>
                  <a:lnTo>
                    <a:pt x="0" y="269050"/>
                  </a:lnTo>
                  <a:cubicBezTo>
                    <a:pt x="0" y="126670"/>
                    <a:pt x="115421" y="11249"/>
                    <a:pt x="257801" y="11249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06" name="直接连接符 205"/>
            <p:cNvCxnSpPr/>
            <p:nvPr/>
          </p:nvCxnSpPr>
          <p:spPr>
            <a:xfrm>
              <a:off x="2043906" y="3639495"/>
              <a:ext cx="18283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7" name="组合 206"/>
          <p:cNvGrpSpPr/>
          <p:nvPr/>
        </p:nvGrpSpPr>
        <p:grpSpPr>
          <a:xfrm>
            <a:off x="9276241" y="2418739"/>
            <a:ext cx="1619251" cy="1779587"/>
            <a:chOff x="2195512" y="6935788"/>
            <a:chExt cx="1619251" cy="1779587"/>
          </a:xfrm>
        </p:grpSpPr>
        <p:sp>
          <p:nvSpPr>
            <p:cNvPr id="208" name="Oval 23"/>
            <p:cNvSpPr>
              <a:spLocks noChangeArrowheads="1"/>
            </p:cNvSpPr>
            <p:nvPr/>
          </p:nvSpPr>
          <p:spPr bwMode="auto">
            <a:xfrm>
              <a:off x="2382837" y="7591425"/>
              <a:ext cx="1300163" cy="10715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9" name="Freeform 24"/>
            <p:cNvSpPr/>
            <p:nvPr/>
          </p:nvSpPr>
          <p:spPr bwMode="auto">
            <a:xfrm>
              <a:off x="2290762" y="8245475"/>
              <a:ext cx="1347788" cy="469900"/>
            </a:xfrm>
            <a:custGeom>
              <a:avLst/>
              <a:gdLst>
                <a:gd name="T0" fmla="*/ 1407 w 1459"/>
                <a:gd name="T1" fmla="*/ 26 h 508"/>
                <a:gd name="T2" fmla="*/ 1394 w 1459"/>
                <a:gd name="T3" fmla="*/ 110 h 508"/>
                <a:gd name="T4" fmla="*/ 1312 w 1459"/>
                <a:gd name="T5" fmla="*/ 244 h 508"/>
                <a:gd name="T6" fmla="*/ 1070 w 1459"/>
                <a:gd name="T7" fmla="*/ 397 h 508"/>
                <a:gd name="T8" fmla="*/ 729 w 1459"/>
                <a:gd name="T9" fmla="*/ 456 h 508"/>
                <a:gd name="T10" fmla="*/ 462 w 1459"/>
                <a:gd name="T11" fmla="*/ 421 h 508"/>
                <a:gd name="T12" fmla="*/ 164 w 1459"/>
                <a:gd name="T13" fmla="*/ 262 h 508"/>
                <a:gd name="T14" fmla="*/ 81 w 1459"/>
                <a:gd name="T15" fmla="*/ 150 h 508"/>
                <a:gd name="T16" fmla="*/ 52 w 1459"/>
                <a:gd name="T17" fmla="*/ 26 h 508"/>
                <a:gd name="T18" fmla="*/ 26 w 1459"/>
                <a:gd name="T19" fmla="*/ 0 h 508"/>
                <a:gd name="T20" fmla="*/ 0 w 1459"/>
                <a:gd name="T21" fmla="*/ 26 h 508"/>
                <a:gd name="T22" fmla="*/ 15 w 1459"/>
                <a:gd name="T23" fmla="*/ 125 h 508"/>
                <a:gd name="T24" fmla="*/ 109 w 1459"/>
                <a:gd name="T25" fmla="*/ 280 h 508"/>
                <a:gd name="T26" fmla="*/ 370 w 1459"/>
                <a:gd name="T27" fmla="*/ 446 h 508"/>
                <a:gd name="T28" fmla="*/ 729 w 1459"/>
                <a:gd name="T29" fmla="*/ 508 h 508"/>
                <a:gd name="T30" fmla="*/ 1010 w 1459"/>
                <a:gd name="T31" fmla="*/ 471 h 508"/>
                <a:gd name="T32" fmla="*/ 1331 w 1459"/>
                <a:gd name="T33" fmla="*/ 299 h 508"/>
                <a:gd name="T34" fmla="*/ 1425 w 1459"/>
                <a:gd name="T35" fmla="*/ 172 h 508"/>
                <a:gd name="T36" fmla="*/ 1459 w 1459"/>
                <a:gd name="T37" fmla="*/ 26 h 508"/>
                <a:gd name="T38" fmla="*/ 1433 w 1459"/>
                <a:gd name="T39" fmla="*/ 0 h 508"/>
                <a:gd name="T40" fmla="*/ 1407 w 1459"/>
                <a:gd name="T41" fmla="*/ 2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59" h="508">
                  <a:moveTo>
                    <a:pt x="1407" y="26"/>
                  </a:moveTo>
                  <a:cubicBezTo>
                    <a:pt x="1407" y="54"/>
                    <a:pt x="1402" y="82"/>
                    <a:pt x="1394" y="110"/>
                  </a:cubicBezTo>
                  <a:cubicBezTo>
                    <a:pt x="1379" y="157"/>
                    <a:pt x="1351" y="203"/>
                    <a:pt x="1312" y="244"/>
                  </a:cubicBezTo>
                  <a:cubicBezTo>
                    <a:pt x="1254" y="307"/>
                    <a:pt x="1171" y="360"/>
                    <a:pt x="1070" y="397"/>
                  </a:cubicBezTo>
                  <a:cubicBezTo>
                    <a:pt x="970" y="434"/>
                    <a:pt x="854" y="456"/>
                    <a:pt x="729" y="456"/>
                  </a:cubicBezTo>
                  <a:cubicBezTo>
                    <a:pt x="635" y="456"/>
                    <a:pt x="544" y="443"/>
                    <a:pt x="462" y="421"/>
                  </a:cubicBezTo>
                  <a:cubicBezTo>
                    <a:pt x="340" y="387"/>
                    <a:pt x="236" y="331"/>
                    <a:pt x="164" y="262"/>
                  </a:cubicBezTo>
                  <a:cubicBezTo>
                    <a:pt x="128" y="227"/>
                    <a:pt x="100" y="190"/>
                    <a:pt x="81" y="150"/>
                  </a:cubicBezTo>
                  <a:cubicBezTo>
                    <a:pt x="62" y="110"/>
                    <a:pt x="52" y="69"/>
                    <a:pt x="52" y="26"/>
                  </a:cubicBezTo>
                  <a:cubicBezTo>
                    <a:pt x="52" y="11"/>
                    <a:pt x="40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60"/>
                    <a:pt x="5" y="93"/>
                    <a:pt x="15" y="125"/>
                  </a:cubicBezTo>
                  <a:cubicBezTo>
                    <a:pt x="33" y="182"/>
                    <a:pt x="65" y="234"/>
                    <a:pt x="109" y="280"/>
                  </a:cubicBezTo>
                  <a:cubicBezTo>
                    <a:pt x="174" y="349"/>
                    <a:pt x="264" y="406"/>
                    <a:pt x="370" y="446"/>
                  </a:cubicBezTo>
                  <a:cubicBezTo>
                    <a:pt x="476" y="485"/>
                    <a:pt x="599" y="508"/>
                    <a:pt x="729" y="508"/>
                  </a:cubicBezTo>
                  <a:cubicBezTo>
                    <a:pt x="829" y="508"/>
                    <a:pt x="924" y="495"/>
                    <a:pt x="1010" y="471"/>
                  </a:cubicBezTo>
                  <a:cubicBezTo>
                    <a:pt x="1140" y="435"/>
                    <a:pt x="1251" y="376"/>
                    <a:pt x="1331" y="299"/>
                  </a:cubicBezTo>
                  <a:cubicBezTo>
                    <a:pt x="1371" y="261"/>
                    <a:pt x="1403" y="219"/>
                    <a:pt x="1425" y="172"/>
                  </a:cubicBezTo>
                  <a:cubicBezTo>
                    <a:pt x="1447" y="126"/>
                    <a:pt x="1459" y="77"/>
                    <a:pt x="1459" y="26"/>
                  </a:cubicBezTo>
                  <a:cubicBezTo>
                    <a:pt x="1459" y="11"/>
                    <a:pt x="1447" y="0"/>
                    <a:pt x="1433" y="0"/>
                  </a:cubicBezTo>
                  <a:cubicBezTo>
                    <a:pt x="1419" y="0"/>
                    <a:pt x="1407" y="11"/>
                    <a:pt x="1407" y="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0" name="Oval 25"/>
            <p:cNvSpPr>
              <a:spLocks noChangeArrowheads="1"/>
            </p:cNvSpPr>
            <p:nvPr/>
          </p:nvSpPr>
          <p:spPr bwMode="auto">
            <a:xfrm>
              <a:off x="2581275" y="7027863"/>
              <a:ext cx="904875" cy="1016000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1" name="Freeform 26"/>
            <p:cNvSpPr/>
            <p:nvPr/>
          </p:nvSpPr>
          <p:spPr bwMode="auto">
            <a:xfrm>
              <a:off x="2822575" y="7472363"/>
              <a:ext cx="415925" cy="131762"/>
            </a:xfrm>
            <a:custGeom>
              <a:avLst/>
              <a:gdLst>
                <a:gd name="T0" fmla="*/ 0 w 450"/>
                <a:gd name="T1" fmla="*/ 142 h 142"/>
                <a:gd name="T2" fmla="*/ 211 w 450"/>
                <a:gd name="T3" fmla="*/ 2 h 142"/>
                <a:gd name="T4" fmla="*/ 450 w 450"/>
                <a:gd name="T5" fmla="*/ 142 h 142"/>
                <a:gd name="T6" fmla="*/ 0 w 450"/>
                <a:gd name="T7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0" h="142">
                  <a:moveTo>
                    <a:pt x="0" y="142"/>
                  </a:moveTo>
                  <a:cubicBezTo>
                    <a:pt x="0" y="142"/>
                    <a:pt x="148" y="4"/>
                    <a:pt x="211" y="2"/>
                  </a:cubicBezTo>
                  <a:cubicBezTo>
                    <a:pt x="280" y="0"/>
                    <a:pt x="450" y="142"/>
                    <a:pt x="450" y="142"/>
                  </a:cubicBezTo>
                  <a:lnTo>
                    <a:pt x="0" y="142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2" name="Freeform 27"/>
            <p:cNvSpPr/>
            <p:nvPr/>
          </p:nvSpPr>
          <p:spPr bwMode="auto">
            <a:xfrm>
              <a:off x="2892425" y="7605713"/>
              <a:ext cx="282575" cy="88900"/>
            </a:xfrm>
            <a:custGeom>
              <a:avLst/>
              <a:gdLst>
                <a:gd name="T0" fmla="*/ 0 w 306"/>
                <a:gd name="T1" fmla="*/ 0 h 97"/>
                <a:gd name="T2" fmla="*/ 143 w 306"/>
                <a:gd name="T3" fmla="*/ 96 h 97"/>
                <a:gd name="T4" fmla="*/ 306 w 306"/>
                <a:gd name="T5" fmla="*/ 0 h 97"/>
                <a:gd name="T6" fmla="*/ 0 w 306"/>
                <a:gd name="T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6" h="97">
                  <a:moveTo>
                    <a:pt x="0" y="0"/>
                  </a:moveTo>
                  <a:cubicBezTo>
                    <a:pt x="0" y="0"/>
                    <a:pt x="100" y="95"/>
                    <a:pt x="143" y="96"/>
                  </a:cubicBezTo>
                  <a:cubicBezTo>
                    <a:pt x="190" y="97"/>
                    <a:pt x="306" y="0"/>
                    <a:pt x="30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3" name="Oval 28"/>
            <p:cNvSpPr>
              <a:spLocks noChangeArrowheads="1"/>
            </p:cNvSpPr>
            <p:nvPr/>
          </p:nvSpPr>
          <p:spPr bwMode="auto">
            <a:xfrm>
              <a:off x="2700337" y="741362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4" name="Oval 29"/>
            <p:cNvSpPr>
              <a:spLocks noChangeArrowheads="1"/>
            </p:cNvSpPr>
            <p:nvPr/>
          </p:nvSpPr>
          <p:spPr bwMode="auto">
            <a:xfrm>
              <a:off x="3190875" y="7407275"/>
              <a:ext cx="122238" cy="12223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5" name="Freeform 30"/>
            <p:cNvSpPr/>
            <p:nvPr/>
          </p:nvSpPr>
          <p:spPr bwMode="auto">
            <a:xfrm>
              <a:off x="3546475" y="7816850"/>
              <a:ext cx="268288" cy="454025"/>
            </a:xfrm>
            <a:custGeom>
              <a:avLst/>
              <a:gdLst>
                <a:gd name="T0" fmla="*/ 260 w 289"/>
                <a:gd name="T1" fmla="*/ 220 h 492"/>
                <a:gd name="T2" fmla="*/ 196 w 289"/>
                <a:gd name="T3" fmla="*/ 478 h 492"/>
                <a:gd name="T4" fmla="*/ 29 w 289"/>
                <a:gd name="T5" fmla="*/ 272 h 492"/>
                <a:gd name="T6" fmla="*/ 93 w 289"/>
                <a:gd name="T7" fmla="*/ 14 h 492"/>
                <a:gd name="T8" fmla="*/ 260 w 289"/>
                <a:gd name="T9" fmla="*/ 220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9" h="492">
                  <a:moveTo>
                    <a:pt x="260" y="220"/>
                  </a:moveTo>
                  <a:cubicBezTo>
                    <a:pt x="289" y="348"/>
                    <a:pt x="260" y="463"/>
                    <a:pt x="196" y="478"/>
                  </a:cubicBezTo>
                  <a:cubicBezTo>
                    <a:pt x="132" y="492"/>
                    <a:pt x="57" y="400"/>
                    <a:pt x="29" y="272"/>
                  </a:cubicBezTo>
                  <a:cubicBezTo>
                    <a:pt x="0" y="144"/>
                    <a:pt x="29" y="29"/>
                    <a:pt x="93" y="14"/>
                  </a:cubicBezTo>
                  <a:cubicBezTo>
                    <a:pt x="157" y="0"/>
                    <a:pt x="232" y="92"/>
                    <a:pt x="260" y="22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6" name="Freeform 31"/>
            <p:cNvSpPr/>
            <p:nvPr/>
          </p:nvSpPr>
          <p:spPr bwMode="auto">
            <a:xfrm>
              <a:off x="2520950" y="6935788"/>
              <a:ext cx="946150" cy="500062"/>
            </a:xfrm>
            <a:custGeom>
              <a:avLst/>
              <a:gdLst>
                <a:gd name="T0" fmla="*/ 61 w 1023"/>
                <a:gd name="T1" fmla="*/ 511 h 541"/>
                <a:gd name="T2" fmla="*/ 97 w 1023"/>
                <a:gd name="T3" fmla="*/ 336 h 541"/>
                <a:gd name="T4" fmla="*/ 260 w 1023"/>
                <a:gd name="T5" fmla="*/ 138 h 541"/>
                <a:gd name="T6" fmla="*/ 512 w 1023"/>
                <a:gd name="T7" fmla="*/ 61 h 541"/>
                <a:gd name="T8" fmla="*/ 687 w 1023"/>
                <a:gd name="T9" fmla="*/ 96 h 541"/>
                <a:gd name="T10" fmla="*/ 885 w 1023"/>
                <a:gd name="T11" fmla="*/ 259 h 541"/>
                <a:gd name="T12" fmla="*/ 962 w 1023"/>
                <a:gd name="T13" fmla="*/ 511 h 541"/>
                <a:gd name="T14" fmla="*/ 992 w 1023"/>
                <a:gd name="T15" fmla="*/ 541 h 541"/>
                <a:gd name="T16" fmla="*/ 1023 w 1023"/>
                <a:gd name="T17" fmla="*/ 511 h 541"/>
                <a:gd name="T18" fmla="*/ 983 w 1023"/>
                <a:gd name="T19" fmla="*/ 312 h 541"/>
                <a:gd name="T20" fmla="*/ 797 w 1023"/>
                <a:gd name="T21" fmla="*/ 87 h 541"/>
                <a:gd name="T22" fmla="*/ 512 w 1023"/>
                <a:gd name="T23" fmla="*/ 0 h 541"/>
                <a:gd name="T24" fmla="*/ 313 w 1023"/>
                <a:gd name="T25" fmla="*/ 40 h 541"/>
                <a:gd name="T26" fmla="*/ 88 w 1023"/>
                <a:gd name="T27" fmla="*/ 225 h 541"/>
                <a:gd name="T28" fmla="*/ 0 w 1023"/>
                <a:gd name="T29" fmla="*/ 511 h 541"/>
                <a:gd name="T30" fmla="*/ 31 w 1023"/>
                <a:gd name="T31" fmla="*/ 541 h 541"/>
                <a:gd name="T32" fmla="*/ 61 w 1023"/>
                <a:gd name="T33" fmla="*/ 511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23" h="541">
                  <a:moveTo>
                    <a:pt x="61" y="511"/>
                  </a:moveTo>
                  <a:cubicBezTo>
                    <a:pt x="61" y="449"/>
                    <a:pt x="74" y="390"/>
                    <a:pt x="97" y="336"/>
                  </a:cubicBezTo>
                  <a:cubicBezTo>
                    <a:pt x="131" y="255"/>
                    <a:pt x="188" y="186"/>
                    <a:pt x="260" y="138"/>
                  </a:cubicBezTo>
                  <a:cubicBezTo>
                    <a:pt x="332" y="89"/>
                    <a:pt x="418" y="61"/>
                    <a:pt x="512" y="61"/>
                  </a:cubicBezTo>
                  <a:cubicBezTo>
                    <a:pt x="574" y="61"/>
                    <a:pt x="633" y="73"/>
                    <a:pt x="687" y="96"/>
                  </a:cubicBezTo>
                  <a:cubicBezTo>
                    <a:pt x="768" y="130"/>
                    <a:pt x="837" y="187"/>
                    <a:pt x="885" y="259"/>
                  </a:cubicBezTo>
                  <a:cubicBezTo>
                    <a:pt x="934" y="331"/>
                    <a:pt x="962" y="418"/>
                    <a:pt x="962" y="511"/>
                  </a:cubicBezTo>
                  <a:cubicBezTo>
                    <a:pt x="962" y="528"/>
                    <a:pt x="976" y="541"/>
                    <a:pt x="992" y="541"/>
                  </a:cubicBezTo>
                  <a:cubicBezTo>
                    <a:pt x="1009" y="541"/>
                    <a:pt x="1023" y="528"/>
                    <a:pt x="1023" y="511"/>
                  </a:cubicBezTo>
                  <a:cubicBezTo>
                    <a:pt x="1023" y="441"/>
                    <a:pt x="1008" y="373"/>
                    <a:pt x="983" y="312"/>
                  </a:cubicBezTo>
                  <a:cubicBezTo>
                    <a:pt x="944" y="220"/>
                    <a:pt x="879" y="142"/>
                    <a:pt x="797" y="87"/>
                  </a:cubicBezTo>
                  <a:cubicBezTo>
                    <a:pt x="716" y="32"/>
                    <a:pt x="617" y="0"/>
                    <a:pt x="512" y="0"/>
                  </a:cubicBezTo>
                  <a:cubicBezTo>
                    <a:pt x="441" y="0"/>
                    <a:pt x="374" y="14"/>
                    <a:pt x="313" y="40"/>
                  </a:cubicBezTo>
                  <a:cubicBezTo>
                    <a:pt x="221" y="79"/>
                    <a:pt x="143" y="144"/>
                    <a:pt x="88" y="225"/>
                  </a:cubicBezTo>
                  <a:cubicBezTo>
                    <a:pt x="33" y="307"/>
                    <a:pt x="0" y="405"/>
                    <a:pt x="0" y="511"/>
                  </a:cubicBezTo>
                  <a:cubicBezTo>
                    <a:pt x="0" y="528"/>
                    <a:pt x="14" y="541"/>
                    <a:pt x="31" y="541"/>
                  </a:cubicBezTo>
                  <a:cubicBezTo>
                    <a:pt x="48" y="541"/>
                    <a:pt x="61" y="528"/>
                    <a:pt x="61" y="5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7" name="Freeform 32"/>
            <p:cNvSpPr/>
            <p:nvPr/>
          </p:nvSpPr>
          <p:spPr bwMode="auto">
            <a:xfrm>
              <a:off x="2386012" y="7437438"/>
              <a:ext cx="203200" cy="403225"/>
            </a:xfrm>
            <a:custGeom>
              <a:avLst/>
              <a:gdLst>
                <a:gd name="T0" fmla="*/ 128 w 221"/>
                <a:gd name="T1" fmla="*/ 30 h 437"/>
                <a:gd name="T2" fmla="*/ 128 w 221"/>
                <a:gd name="T3" fmla="*/ 43 h 437"/>
                <a:gd name="T4" fmla="*/ 132 w 221"/>
                <a:gd name="T5" fmla="*/ 138 h 437"/>
                <a:gd name="T6" fmla="*/ 159 w 221"/>
                <a:gd name="T7" fmla="*/ 282 h 437"/>
                <a:gd name="T8" fmla="*/ 188 w 221"/>
                <a:gd name="T9" fmla="*/ 274 h 437"/>
                <a:gd name="T10" fmla="*/ 167 w 221"/>
                <a:gd name="T11" fmla="*/ 252 h 437"/>
                <a:gd name="T12" fmla="*/ 51 w 221"/>
                <a:gd name="T13" fmla="*/ 355 h 437"/>
                <a:gd name="T14" fmla="*/ 27 w 221"/>
                <a:gd name="T15" fmla="*/ 372 h 437"/>
                <a:gd name="T16" fmla="*/ 22 w 221"/>
                <a:gd name="T17" fmla="*/ 374 h 437"/>
                <a:gd name="T18" fmla="*/ 22 w 221"/>
                <a:gd name="T19" fmla="*/ 375 h 437"/>
                <a:gd name="T20" fmla="*/ 29 w 221"/>
                <a:gd name="T21" fmla="*/ 389 h 437"/>
                <a:gd name="T22" fmla="*/ 22 w 221"/>
                <a:gd name="T23" fmla="*/ 374 h 437"/>
                <a:gd name="T24" fmla="*/ 22 w 221"/>
                <a:gd name="T25" fmla="*/ 375 h 437"/>
                <a:gd name="T26" fmla="*/ 29 w 221"/>
                <a:gd name="T27" fmla="*/ 389 h 437"/>
                <a:gd name="T28" fmla="*/ 22 w 221"/>
                <a:gd name="T29" fmla="*/ 374 h 437"/>
                <a:gd name="T30" fmla="*/ 6 w 221"/>
                <a:gd name="T31" fmla="*/ 414 h 437"/>
                <a:gd name="T32" fmla="*/ 46 w 221"/>
                <a:gd name="T33" fmla="*/ 430 h 437"/>
                <a:gd name="T34" fmla="*/ 87 w 221"/>
                <a:gd name="T35" fmla="*/ 404 h 437"/>
                <a:gd name="T36" fmla="*/ 210 w 221"/>
                <a:gd name="T37" fmla="*/ 295 h 437"/>
                <a:gd name="T38" fmla="*/ 217 w 221"/>
                <a:gd name="T39" fmla="*/ 265 h 437"/>
                <a:gd name="T40" fmla="*/ 193 w 221"/>
                <a:gd name="T41" fmla="*/ 132 h 437"/>
                <a:gd name="T42" fmla="*/ 188 w 221"/>
                <a:gd name="T43" fmla="*/ 43 h 437"/>
                <a:gd name="T44" fmla="*/ 188 w 221"/>
                <a:gd name="T45" fmla="*/ 34 h 437"/>
                <a:gd name="T46" fmla="*/ 188 w 221"/>
                <a:gd name="T47" fmla="*/ 32 h 437"/>
                <a:gd name="T48" fmla="*/ 188 w 221"/>
                <a:gd name="T49" fmla="*/ 32 h 437"/>
                <a:gd name="T50" fmla="*/ 188 w 221"/>
                <a:gd name="T51" fmla="*/ 32 h 437"/>
                <a:gd name="T52" fmla="*/ 186 w 221"/>
                <a:gd name="T53" fmla="*/ 32 h 437"/>
                <a:gd name="T54" fmla="*/ 188 w 221"/>
                <a:gd name="T55" fmla="*/ 32 h 437"/>
                <a:gd name="T56" fmla="*/ 188 w 221"/>
                <a:gd name="T57" fmla="*/ 32 h 437"/>
                <a:gd name="T58" fmla="*/ 186 w 221"/>
                <a:gd name="T59" fmla="*/ 32 h 437"/>
                <a:gd name="T60" fmla="*/ 188 w 221"/>
                <a:gd name="T61" fmla="*/ 32 h 437"/>
                <a:gd name="T62" fmla="*/ 159 w 221"/>
                <a:gd name="T63" fmla="*/ 0 h 437"/>
                <a:gd name="T64" fmla="*/ 128 w 221"/>
                <a:gd name="T65" fmla="*/ 30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1" h="437">
                  <a:moveTo>
                    <a:pt x="128" y="30"/>
                  </a:moveTo>
                  <a:cubicBezTo>
                    <a:pt x="128" y="30"/>
                    <a:pt x="128" y="35"/>
                    <a:pt x="128" y="43"/>
                  </a:cubicBezTo>
                  <a:cubicBezTo>
                    <a:pt x="128" y="61"/>
                    <a:pt x="128" y="95"/>
                    <a:pt x="132" y="138"/>
                  </a:cubicBezTo>
                  <a:cubicBezTo>
                    <a:pt x="137" y="181"/>
                    <a:pt x="145" y="231"/>
                    <a:pt x="159" y="282"/>
                  </a:cubicBezTo>
                  <a:cubicBezTo>
                    <a:pt x="188" y="274"/>
                    <a:pt x="188" y="274"/>
                    <a:pt x="188" y="274"/>
                  </a:cubicBezTo>
                  <a:cubicBezTo>
                    <a:pt x="167" y="252"/>
                    <a:pt x="167" y="252"/>
                    <a:pt x="167" y="252"/>
                  </a:cubicBezTo>
                  <a:cubicBezTo>
                    <a:pt x="112" y="307"/>
                    <a:pt x="74" y="338"/>
                    <a:pt x="51" y="355"/>
                  </a:cubicBezTo>
                  <a:cubicBezTo>
                    <a:pt x="39" y="364"/>
                    <a:pt x="32" y="369"/>
                    <a:pt x="27" y="372"/>
                  </a:cubicBezTo>
                  <a:cubicBezTo>
                    <a:pt x="25" y="373"/>
                    <a:pt x="23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22" y="375"/>
                    <a:pt x="22" y="375"/>
                    <a:pt x="22" y="375"/>
                  </a:cubicBezTo>
                  <a:cubicBezTo>
                    <a:pt x="29" y="389"/>
                    <a:pt x="29" y="389"/>
                    <a:pt x="29" y="389"/>
                  </a:cubicBezTo>
                  <a:cubicBezTo>
                    <a:pt x="22" y="374"/>
                    <a:pt x="22" y="374"/>
                    <a:pt x="22" y="374"/>
                  </a:cubicBezTo>
                  <a:cubicBezTo>
                    <a:pt x="7" y="381"/>
                    <a:pt x="0" y="399"/>
                    <a:pt x="6" y="414"/>
                  </a:cubicBezTo>
                  <a:cubicBezTo>
                    <a:pt x="13" y="430"/>
                    <a:pt x="31" y="437"/>
                    <a:pt x="46" y="430"/>
                  </a:cubicBezTo>
                  <a:cubicBezTo>
                    <a:pt x="49" y="429"/>
                    <a:pt x="61" y="423"/>
                    <a:pt x="87" y="404"/>
                  </a:cubicBezTo>
                  <a:cubicBezTo>
                    <a:pt x="113" y="385"/>
                    <a:pt x="153" y="352"/>
                    <a:pt x="210" y="295"/>
                  </a:cubicBezTo>
                  <a:cubicBezTo>
                    <a:pt x="218" y="288"/>
                    <a:pt x="221" y="276"/>
                    <a:pt x="217" y="265"/>
                  </a:cubicBezTo>
                  <a:cubicBezTo>
                    <a:pt x="204" y="220"/>
                    <a:pt x="197" y="172"/>
                    <a:pt x="193" y="132"/>
                  </a:cubicBezTo>
                  <a:cubicBezTo>
                    <a:pt x="189" y="92"/>
                    <a:pt x="188" y="59"/>
                    <a:pt x="188" y="43"/>
                  </a:cubicBezTo>
                  <a:cubicBezTo>
                    <a:pt x="188" y="39"/>
                    <a:pt x="188" y="36"/>
                    <a:pt x="188" y="34"/>
                  </a:cubicBezTo>
                  <a:cubicBezTo>
                    <a:pt x="188" y="33"/>
                    <a:pt x="188" y="33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8" y="32"/>
                    <a:pt x="188" y="32"/>
                    <a:pt x="188" y="32"/>
                  </a:cubicBezTo>
                  <a:cubicBezTo>
                    <a:pt x="189" y="15"/>
                    <a:pt x="176" y="1"/>
                    <a:pt x="159" y="0"/>
                  </a:cubicBezTo>
                  <a:cubicBezTo>
                    <a:pt x="142" y="0"/>
                    <a:pt x="128" y="13"/>
                    <a:pt x="128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8" name="Freeform 33"/>
            <p:cNvSpPr/>
            <p:nvPr/>
          </p:nvSpPr>
          <p:spPr bwMode="auto">
            <a:xfrm>
              <a:off x="2254250" y="7759700"/>
              <a:ext cx="252413" cy="452437"/>
            </a:xfrm>
            <a:custGeom>
              <a:avLst/>
              <a:gdLst>
                <a:gd name="T0" fmla="*/ 255 w 274"/>
                <a:gd name="T1" fmla="*/ 262 h 489"/>
                <a:gd name="T2" fmla="*/ 102 w 274"/>
                <a:gd name="T3" fmla="*/ 479 h 489"/>
                <a:gd name="T4" fmla="*/ 20 w 274"/>
                <a:gd name="T5" fmla="*/ 227 h 489"/>
                <a:gd name="T6" fmla="*/ 173 w 274"/>
                <a:gd name="T7" fmla="*/ 10 h 489"/>
                <a:gd name="T8" fmla="*/ 255 w 274"/>
                <a:gd name="T9" fmla="*/ 262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4" h="489">
                  <a:moveTo>
                    <a:pt x="255" y="262"/>
                  </a:moveTo>
                  <a:cubicBezTo>
                    <a:pt x="235" y="392"/>
                    <a:pt x="166" y="489"/>
                    <a:pt x="102" y="479"/>
                  </a:cubicBezTo>
                  <a:cubicBezTo>
                    <a:pt x="37" y="469"/>
                    <a:pt x="0" y="356"/>
                    <a:pt x="20" y="227"/>
                  </a:cubicBezTo>
                  <a:cubicBezTo>
                    <a:pt x="40" y="97"/>
                    <a:pt x="108" y="0"/>
                    <a:pt x="173" y="10"/>
                  </a:cubicBezTo>
                  <a:cubicBezTo>
                    <a:pt x="238" y="20"/>
                    <a:pt x="274" y="133"/>
                    <a:pt x="255" y="262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9" name="Freeform 34"/>
            <p:cNvSpPr/>
            <p:nvPr/>
          </p:nvSpPr>
          <p:spPr bwMode="auto">
            <a:xfrm>
              <a:off x="2195512" y="7727950"/>
              <a:ext cx="201613" cy="490537"/>
            </a:xfrm>
            <a:custGeom>
              <a:avLst/>
              <a:gdLst>
                <a:gd name="T0" fmla="*/ 120 w 219"/>
                <a:gd name="T1" fmla="*/ 470 h 530"/>
                <a:gd name="T2" fmla="*/ 110 w 219"/>
                <a:gd name="T3" fmla="*/ 467 h 530"/>
                <a:gd name="T4" fmla="*/ 92 w 219"/>
                <a:gd name="T5" fmla="*/ 450 h 530"/>
                <a:gd name="T6" fmla="*/ 68 w 219"/>
                <a:gd name="T7" fmla="*/ 396 h 530"/>
                <a:gd name="T8" fmla="*/ 58 w 219"/>
                <a:gd name="T9" fmla="*/ 316 h 530"/>
                <a:gd name="T10" fmla="*/ 63 w 219"/>
                <a:gd name="T11" fmla="*/ 251 h 530"/>
                <a:gd name="T12" fmla="*/ 84 w 219"/>
                <a:gd name="T13" fmla="*/ 170 h 530"/>
                <a:gd name="T14" fmla="*/ 106 w 219"/>
                <a:gd name="T15" fmla="*/ 121 h 530"/>
                <a:gd name="T16" fmla="*/ 145 w 219"/>
                <a:gd name="T17" fmla="*/ 73 h 530"/>
                <a:gd name="T18" fmla="*/ 163 w 219"/>
                <a:gd name="T19" fmla="*/ 61 h 530"/>
                <a:gd name="T20" fmla="*/ 178 w 219"/>
                <a:gd name="T21" fmla="*/ 58 h 530"/>
                <a:gd name="T22" fmla="*/ 183 w 219"/>
                <a:gd name="T23" fmla="*/ 59 h 530"/>
                <a:gd name="T24" fmla="*/ 217 w 219"/>
                <a:gd name="T25" fmla="*/ 34 h 530"/>
                <a:gd name="T26" fmla="*/ 192 w 219"/>
                <a:gd name="T27" fmla="*/ 1 h 530"/>
                <a:gd name="T28" fmla="*/ 178 w 219"/>
                <a:gd name="T29" fmla="*/ 0 h 530"/>
                <a:gd name="T30" fmla="*/ 145 w 219"/>
                <a:gd name="T31" fmla="*/ 6 h 530"/>
                <a:gd name="T32" fmla="*/ 95 w 219"/>
                <a:gd name="T33" fmla="*/ 39 h 530"/>
                <a:gd name="T34" fmla="*/ 39 w 219"/>
                <a:gd name="T35" fmla="*/ 125 h 530"/>
                <a:gd name="T36" fmla="*/ 5 w 219"/>
                <a:gd name="T37" fmla="*/ 242 h 530"/>
                <a:gd name="T38" fmla="*/ 0 w 219"/>
                <a:gd name="T39" fmla="*/ 316 h 530"/>
                <a:gd name="T40" fmla="*/ 6 w 219"/>
                <a:gd name="T41" fmla="*/ 390 h 530"/>
                <a:gd name="T42" fmla="*/ 20 w 219"/>
                <a:gd name="T43" fmla="*/ 439 h 530"/>
                <a:gd name="T44" fmla="*/ 55 w 219"/>
                <a:gd name="T45" fmla="*/ 497 h 530"/>
                <a:gd name="T46" fmla="*/ 81 w 219"/>
                <a:gd name="T47" fmla="*/ 517 h 530"/>
                <a:gd name="T48" fmla="*/ 112 w 219"/>
                <a:gd name="T49" fmla="*/ 528 h 530"/>
                <a:gd name="T50" fmla="*/ 145 w 219"/>
                <a:gd name="T51" fmla="*/ 503 h 530"/>
                <a:gd name="T52" fmla="*/ 120 w 219"/>
                <a:gd name="T53" fmla="*/ 47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9" h="530">
                  <a:moveTo>
                    <a:pt x="120" y="470"/>
                  </a:moveTo>
                  <a:cubicBezTo>
                    <a:pt x="117" y="469"/>
                    <a:pt x="114" y="468"/>
                    <a:pt x="110" y="467"/>
                  </a:cubicBezTo>
                  <a:cubicBezTo>
                    <a:pt x="105" y="464"/>
                    <a:pt x="98" y="458"/>
                    <a:pt x="92" y="450"/>
                  </a:cubicBezTo>
                  <a:cubicBezTo>
                    <a:pt x="83" y="438"/>
                    <a:pt x="74" y="420"/>
                    <a:pt x="68" y="396"/>
                  </a:cubicBezTo>
                  <a:cubicBezTo>
                    <a:pt x="62" y="373"/>
                    <a:pt x="58" y="346"/>
                    <a:pt x="58" y="316"/>
                  </a:cubicBezTo>
                  <a:cubicBezTo>
                    <a:pt x="58" y="295"/>
                    <a:pt x="60" y="273"/>
                    <a:pt x="63" y="251"/>
                  </a:cubicBezTo>
                  <a:cubicBezTo>
                    <a:pt x="68" y="222"/>
                    <a:pt x="75" y="195"/>
                    <a:pt x="84" y="170"/>
                  </a:cubicBezTo>
                  <a:cubicBezTo>
                    <a:pt x="90" y="152"/>
                    <a:pt x="98" y="136"/>
                    <a:pt x="106" y="121"/>
                  </a:cubicBezTo>
                  <a:cubicBezTo>
                    <a:pt x="119" y="100"/>
                    <a:pt x="132" y="83"/>
                    <a:pt x="145" y="73"/>
                  </a:cubicBezTo>
                  <a:cubicBezTo>
                    <a:pt x="152" y="67"/>
                    <a:pt x="158" y="64"/>
                    <a:pt x="163" y="61"/>
                  </a:cubicBezTo>
                  <a:cubicBezTo>
                    <a:pt x="169" y="59"/>
                    <a:pt x="174" y="58"/>
                    <a:pt x="178" y="58"/>
                  </a:cubicBezTo>
                  <a:cubicBezTo>
                    <a:pt x="180" y="58"/>
                    <a:pt x="182" y="58"/>
                    <a:pt x="183" y="59"/>
                  </a:cubicBezTo>
                  <a:cubicBezTo>
                    <a:pt x="199" y="61"/>
                    <a:pt x="214" y="50"/>
                    <a:pt x="217" y="34"/>
                  </a:cubicBezTo>
                  <a:cubicBezTo>
                    <a:pt x="219" y="18"/>
                    <a:pt x="208" y="3"/>
                    <a:pt x="192" y="1"/>
                  </a:cubicBezTo>
                  <a:cubicBezTo>
                    <a:pt x="187" y="0"/>
                    <a:pt x="183" y="0"/>
                    <a:pt x="178" y="0"/>
                  </a:cubicBezTo>
                  <a:cubicBezTo>
                    <a:pt x="167" y="0"/>
                    <a:pt x="156" y="2"/>
                    <a:pt x="145" y="6"/>
                  </a:cubicBezTo>
                  <a:cubicBezTo>
                    <a:pt x="127" y="12"/>
                    <a:pt x="110" y="24"/>
                    <a:pt x="95" y="39"/>
                  </a:cubicBezTo>
                  <a:cubicBezTo>
                    <a:pt x="73" y="61"/>
                    <a:pt x="54" y="90"/>
                    <a:pt x="39" y="125"/>
                  </a:cubicBezTo>
                  <a:cubicBezTo>
                    <a:pt x="24" y="159"/>
                    <a:pt x="12" y="199"/>
                    <a:pt x="5" y="242"/>
                  </a:cubicBezTo>
                  <a:cubicBezTo>
                    <a:pt x="2" y="267"/>
                    <a:pt x="0" y="292"/>
                    <a:pt x="0" y="316"/>
                  </a:cubicBezTo>
                  <a:cubicBezTo>
                    <a:pt x="0" y="342"/>
                    <a:pt x="2" y="367"/>
                    <a:pt x="6" y="390"/>
                  </a:cubicBezTo>
                  <a:cubicBezTo>
                    <a:pt x="10" y="408"/>
                    <a:pt x="14" y="424"/>
                    <a:pt x="20" y="439"/>
                  </a:cubicBezTo>
                  <a:cubicBezTo>
                    <a:pt x="29" y="461"/>
                    <a:pt x="40" y="481"/>
                    <a:pt x="55" y="497"/>
                  </a:cubicBezTo>
                  <a:cubicBezTo>
                    <a:pt x="62" y="505"/>
                    <a:pt x="71" y="512"/>
                    <a:pt x="81" y="517"/>
                  </a:cubicBezTo>
                  <a:cubicBezTo>
                    <a:pt x="90" y="522"/>
                    <a:pt x="101" y="526"/>
                    <a:pt x="112" y="528"/>
                  </a:cubicBezTo>
                  <a:cubicBezTo>
                    <a:pt x="128" y="530"/>
                    <a:pt x="143" y="519"/>
                    <a:pt x="145" y="503"/>
                  </a:cubicBezTo>
                  <a:cubicBezTo>
                    <a:pt x="147" y="487"/>
                    <a:pt x="136" y="472"/>
                    <a:pt x="120" y="4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0" name="Freeform 35"/>
            <p:cNvSpPr/>
            <p:nvPr/>
          </p:nvSpPr>
          <p:spPr bwMode="auto">
            <a:xfrm>
              <a:off x="3579812" y="7802563"/>
              <a:ext cx="179388" cy="493712"/>
            </a:xfrm>
            <a:custGeom>
              <a:avLst/>
              <a:gdLst>
                <a:gd name="T0" fmla="*/ 32 w 195"/>
                <a:gd name="T1" fmla="*/ 59 h 534"/>
                <a:gd name="T2" fmla="*/ 34 w 195"/>
                <a:gd name="T3" fmla="*/ 59 h 534"/>
                <a:gd name="T4" fmla="*/ 47 w 195"/>
                <a:gd name="T5" fmla="*/ 61 h 534"/>
                <a:gd name="T6" fmla="*/ 60 w 195"/>
                <a:gd name="T7" fmla="*/ 69 h 534"/>
                <a:gd name="T8" fmla="*/ 85 w 195"/>
                <a:gd name="T9" fmla="*/ 96 h 534"/>
                <a:gd name="T10" fmla="*/ 118 w 195"/>
                <a:gd name="T11" fmla="*/ 165 h 534"/>
                <a:gd name="T12" fmla="*/ 135 w 195"/>
                <a:gd name="T13" fmla="*/ 260 h 534"/>
                <a:gd name="T14" fmla="*/ 136 w 195"/>
                <a:gd name="T15" fmla="*/ 291 h 534"/>
                <a:gd name="T16" fmla="*/ 129 w 195"/>
                <a:gd name="T17" fmla="*/ 366 h 534"/>
                <a:gd name="T18" fmla="*/ 116 w 195"/>
                <a:gd name="T19" fmla="*/ 413 h 534"/>
                <a:gd name="T20" fmla="*/ 87 w 195"/>
                <a:gd name="T21" fmla="*/ 460 h 534"/>
                <a:gd name="T22" fmla="*/ 73 w 195"/>
                <a:gd name="T23" fmla="*/ 470 h 534"/>
                <a:gd name="T24" fmla="*/ 60 w 195"/>
                <a:gd name="T25" fmla="*/ 474 h 534"/>
                <a:gd name="T26" fmla="*/ 33 w 195"/>
                <a:gd name="T27" fmla="*/ 505 h 534"/>
                <a:gd name="T28" fmla="*/ 64 w 195"/>
                <a:gd name="T29" fmla="*/ 533 h 534"/>
                <a:gd name="T30" fmla="*/ 96 w 195"/>
                <a:gd name="T31" fmla="*/ 524 h 534"/>
                <a:gd name="T32" fmla="*/ 120 w 195"/>
                <a:gd name="T33" fmla="*/ 509 h 534"/>
                <a:gd name="T34" fmla="*/ 153 w 195"/>
                <a:gd name="T35" fmla="*/ 470 h 534"/>
                <a:gd name="T36" fmla="*/ 184 w 195"/>
                <a:gd name="T37" fmla="*/ 390 h 534"/>
                <a:gd name="T38" fmla="*/ 195 w 195"/>
                <a:gd name="T39" fmla="*/ 291 h 534"/>
                <a:gd name="T40" fmla="*/ 194 w 195"/>
                <a:gd name="T41" fmla="*/ 256 h 534"/>
                <a:gd name="T42" fmla="*/ 178 w 195"/>
                <a:gd name="T43" fmla="*/ 161 h 534"/>
                <a:gd name="T44" fmla="*/ 155 w 195"/>
                <a:gd name="T45" fmla="*/ 99 h 534"/>
                <a:gd name="T46" fmla="*/ 105 w 195"/>
                <a:gd name="T47" fmla="*/ 30 h 534"/>
                <a:gd name="T48" fmla="*/ 72 w 195"/>
                <a:gd name="T49" fmla="*/ 8 h 534"/>
                <a:gd name="T50" fmla="*/ 34 w 195"/>
                <a:gd name="T51" fmla="*/ 0 h 534"/>
                <a:gd name="T52" fmla="*/ 28 w 195"/>
                <a:gd name="T53" fmla="*/ 0 h 534"/>
                <a:gd name="T54" fmla="*/ 1 w 195"/>
                <a:gd name="T55" fmla="*/ 32 h 534"/>
                <a:gd name="T56" fmla="*/ 32 w 195"/>
                <a:gd name="T57" fmla="*/ 5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5" h="534">
                  <a:moveTo>
                    <a:pt x="32" y="59"/>
                  </a:moveTo>
                  <a:cubicBezTo>
                    <a:pt x="33" y="59"/>
                    <a:pt x="33" y="59"/>
                    <a:pt x="34" y="59"/>
                  </a:cubicBezTo>
                  <a:cubicBezTo>
                    <a:pt x="38" y="59"/>
                    <a:pt x="42" y="60"/>
                    <a:pt x="47" y="61"/>
                  </a:cubicBezTo>
                  <a:cubicBezTo>
                    <a:pt x="51" y="63"/>
                    <a:pt x="55" y="65"/>
                    <a:pt x="60" y="69"/>
                  </a:cubicBezTo>
                  <a:cubicBezTo>
                    <a:pt x="68" y="75"/>
                    <a:pt x="77" y="84"/>
                    <a:pt x="85" y="96"/>
                  </a:cubicBezTo>
                  <a:cubicBezTo>
                    <a:pt x="98" y="113"/>
                    <a:pt x="109" y="137"/>
                    <a:pt x="118" y="165"/>
                  </a:cubicBezTo>
                  <a:cubicBezTo>
                    <a:pt x="127" y="194"/>
                    <a:pt x="133" y="226"/>
                    <a:pt x="135" y="260"/>
                  </a:cubicBezTo>
                  <a:cubicBezTo>
                    <a:pt x="136" y="271"/>
                    <a:pt x="136" y="281"/>
                    <a:pt x="136" y="291"/>
                  </a:cubicBezTo>
                  <a:cubicBezTo>
                    <a:pt x="136" y="318"/>
                    <a:pt x="134" y="343"/>
                    <a:pt x="129" y="366"/>
                  </a:cubicBezTo>
                  <a:cubicBezTo>
                    <a:pt x="126" y="384"/>
                    <a:pt x="121" y="400"/>
                    <a:pt x="116" y="413"/>
                  </a:cubicBezTo>
                  <a:cubicBezTo>
                    <a:pt x="107" y="434"/>
                    <a:pt x="97" y="450"/>
                    <a:pt x="87" y="460"/>
                  </a:cubicBezTo>
                  <a:cubicBezTo>
                    <a:pt x="82" y="465"/>
                    <a:pt x="78" y="468"/>
                    <a:pt x="73" y="470"/>
                  </a:cubicBezTo>
                  <a:cubicBezTo>
                    <a:pt x="69" y="473"/>
                    <a:pt x="64" y="474"/>
                    <a:pt x="60" y="474"/>
                  </a:cubicBezTo>
                  <a:cubicBezTo>
                    <a:pt x="44" y="475"/>
                    <a:pt x="32" y="489"/>
                    <a:pt x="33" y="505"/>
                  </a:cubicBezTo>
                  <a:cubicBezTo>
                    <a:pt x="34" y="521"/>
                    <a:pt x="48" y="534"/>
                    <a:pt x="64" y="533"/>
                  </a:cubicBezTo>
                  <a:cubicBezTo>
                    <a:pt x="75" y="532"/>
                    <a:pt x="86" y="529"/>
                    <a:pt x="96" y="524"/>
                  </a:cubicBezTo>
                  <a:cubicBezTo>
                    <a:pt x="105" y="521"/>
                    <a:pt x="113" y="515"/>
                    <a:pt x="120" y="509"/>
                  </a:cubicBezTo>
                  <a:cubicBezTo>
                    <a:pt x="133" y="499"/>
                    <a:pt x="143" y="485"/>
                    <a:pt x="153" y="470"/>
                  </a:cubicBezTo>
                  <a:cubicBezTo>
                    <a:pt x="167" y="447"/>
                    <a:pt x="177" y="420"/>
                    <a:pt x="184" y="390"/>
                  </a:cubicBezTo>
                  <a:cubicBezTo>
                    <a:pt x="191" y="360"/>
                    <a:pt x="195" y="326"/>
                    <a:pt x="195" y="291"/>
                  </a:cubicBezTo>
                  <a:cubicBezTo>
                    <a:pt x="195" y="279"/>
                    <a:pt x="195" y="268"/>
                    <a:pt x="194" y="256"/>
                  </a:cubicBezTo>
                  <a:cubicBezTo>
                    <a:pt x="191" y="223"/>
                    <a:pt x="186" y="190"/>
                    <a:pt x="178" y="161"/>
                  </a:cubicBezTo>
                  <a:cubicBezTo>
                    <a:pt x="172" y="139"/>
                    <a:pt x="164" y="118"/>
                    <a:pt x="155" y="99"/>
                  </a:cubicBezTo>
                  <a:cubicBezTo>
                    <a:pt x="141" y="71"/>
                    <a:pt x="125" y="48"/>
                    <a:pt x="105" y="30"/>
                  </a:cubicBezTo>
                  <a:cubicBezTo>
                    <a:pt x="95" y="21"/>
                    <a:pt x="84" y="14"/>
                    <a:pt x="72" y="8"/>
                  </a:cubicBezTo>
                  <a:cubicBezTo>
                    <a:pt x="60" y="3"/>
                    <a:pt x="47" y="0"/>
                    <a:pt x="34" y="0"/>
                  </a:cubicBezTo>
                  <a:cubicBezTo>
                    <a:pt x="32" y="0"/>
                    <a:pt x="30" y="0"/>
                    <a:pt x="28" y="0"/>
                  </a:cubicBezTo>
                  <a:cubicBezTo>
                    <a:pt x="12" y="2"/>
                    <a:pt x="0" y="16"/>
                    <a:pt x="1" y="32"/>
                  </a:cubicBezTo>
                  <a:cubicBezTo>
                    <a:pt x="2" y="48"/>
                    <a:pt x="16" y="60"/>
                    <a:pt x="32" y="5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1" name="Freeform 36"/>
            <p:cNvSpPr/>
            <p:nvPr/>
          </p:nvSpPr>
          <p:spPr bwMode="auto">
            <a:xfrm>
              <a:off x="3436937" y="7446963"/>
              <a:ext cx="55563" cy="219075"/>
            </a:xfrm>
            <a:custGeom>
              <a:avLst/>
              <a:gdLst>
                <a:gd name="T0" fmla="*/ 1 w 61"/>
                <a:gd name="T1" fmla="*/ 92 h 238"/>
                <a:gd name="T2" fmla="*/ 0 w 61"/>
                <a:gd name="T3" fmla="*/ 204 h 238"/>
                <a:gd name="T4" fmla="*/ 0 w 61"/>
                <a:gd name="T5" fmla="*/ 212 h 238"/>
                <a:gd name="T6" fmla="*/ 1 w 61"/>
                <a:gd name="T7" fmla="*/ 215 h 238"/>
                <a:gd name="T8" fmla="*/ 2 w 61"/>
                <a:gd name="T9" fmla="*/ 219 h 238"/>
                <a:gd name="T10" fmla="*/ 5 w 61"/>
                <a:gd name="T11" fmla="*/ 225 h 238"/>
                <a:gd name="T12" fmla="*/ 19 w 61"/>
                <a:gd name="T13" fmla="*/ 237 h 238"/>
                <a:gd name="T14" fmla="*/ 40 w 61"/>
                <a:gd name="T15" fmla="*/ 236 h 238"/>
                <a:gd name="T16" fmla="*/ 54 w 61"/>
                <a:gd name="T17" fmla="*/ 226 h 238"/>
                <a:gd name="T18" fmla="*/ 58 w 61"/>
                <a:gd name="T19" fmla="*/ 216 h 238"/>
                <a:gd name="T20" fmla="*/ 35 w 61"/>
                <a:gd name="T21" fmla="*/ 180 h 238"/>
                <a:gd name="T22" fmla="*/ 28 w 61"/>
                <a:gd name="T23" fmla="*/ 209 h 238"/>
                <a:gd name="T24" fmla="*/ 1 w 61"/>
                <a:gd name="T25" fmla="*/ 204 h 238"/>
                <a:gd name="T26" fmla="*/ 1 w 61"/>
                <a:gd name="T27" fmla="*/ 203 h 238"/>
                <a:gd name="T28" fmla="*/ 1 w 61"/>
                <a:gd name="T29" fmla="*/ 201 h 238"/>
                <a:gd name="T30" fmla="*/ 29 w 61"/>
                <a:gd name="T31" fmla="*/ 209 h 238"/>
                <a:gd name="T32" fmla="*/ 29 w 61"/>
                <a:gd name="T33" fmla="*/ 209 h 238"/>
                <a:gd name="T34" fmla="*/ 1 w 61"/>
                <a:gd name="T35" fmla="*/ 201 h 238"/>
                <a:gd name="T36" fmla="*/ 2 w 61"/>
                <a:gd name="T37" fmla="*/ 199 h 238"/>
                <a:gd name="T38" fmla="*/ 3 w 61"/>
                <a:gd name="T39" fmla="*/ 196 h 238"/>
                <a:gd name="T40" fmla="*/ 29 w 61"/>
                <a:gd name="T41" fmla="*/ 209 h 238"/>
                <a:gd name="T42" fmla="*/ 29 w 61"/>
                <a:gd name="T43" fmla="*/ 209 h 238"/>
                <a:gd name="T44" fmla="*/ 3 w 61"/>
                <a:gd name="T45" fmla="*/ 196 h 238"/>
                <a:gd name="T46" fmla="*/ 5 w 61"/>
                <a:gd name="T47" fmla="*/ 193 h 238"/>
                <a:gd name="T48" fmla="*/ 12 w 61"/>
                <a:gd name="T49" fmla="*/ 186 h 238"/>
                <a:gd name="T50" fmla="*/ 30 w 61"/>
                <a:gd name="T51" fmla="*/ 209 h 238"/>
                <a:gd name="T52" fmla="*/ 30 w 61"/>
                <a:gd name="T53" fmla="*/ 209 h 238"/>
                <a:gd name="T54" fmla="*/ 12 w 61"/>
                <a:gd name="T55" fmla="*/ 186 h 238"/>
                <a:gd name="T56" fmla="*/ 19 w 61"/>
                <a:gd name="T57" fmla="*/ 182 h 238"/>
                <a:gd name="T58" fmla="*/ 30 w 61"/>
                <a:gd name="T59" fmla="*/ 180 h 238"/>
                <a:gd name="T60" fmla="*/ 30 w 61"/>
                <a:gd name="T61" fmla="*/ 209 h 238"/>
                <a:gd name="T62" fmla="*/ 30 w 61"/>
                <a:gd name="T63" fmla="*/ 209 h 238"/>
                <a:gd name="T64" fmla="*/ 30 w 61"/>
                <a:gd name="T65" fmla="*/ 180 h 238"/>
                <a:gd name="T66" fmla="*/ 37 w 61"/>
                <a:gd name="T67" fmla="*/ 181 h 238"/>
                <a:gd name="T68" fmla="*/ 48 w 61"/>
                <a:gd name="T69" fmla="*/ 186 h 238"/>
                <a:gd name="T70" fmla="*/ 30 w 61"/>
                <a:gd name="T71" fmla="*/ 209 h 238"/>
                <a:gd name="T72" fmla="*/ 30 w 61"/>
                <a:gd name="T73" fmla="*/ 209 h 238"/>
                <a:gd name="T74" fmla="*/ 48 w 61"/>
                <a:gd name="T75" fmla="*/ 186 h 238"/>
                <a:gd name="T76" fmla="*/ 53 w 61"/>
                <a:gd name="T77" fmla="*/ 192 h 238"/>
                <a:gd name="T78" fmla="*/ 57 w 61"/>
                <a:gd name="T79" fmla="*/ 198 h 238"/>
                <a:gd name="T80" fmla="*/ 30 w 61"/>
                <a:gd name="T81" fmla="*/ 209 h 238"/>
                <a:gd name="T82" fmla="*/ 30 w 61"/>
                <a:gd name="T83" fmla="*/ 209 h 238"/>
                <a:gd name="T84" fmla="*/ 57 w 61"/>
                <a:gd name="T85" fmla="*/ 198 h 238"/>
                <a:gd name="T86" fmla="*/ 58 w 61"/>
                <a:gd name="T87" fmla="*/ 201 h 238"/>
                <a:gd name="T88" fmla="*/ 58 w 61"/>
                <a:gd name="T89" fmla="*/ 204 h 238"/>
                <a:gd name="T90" fmla="*/ 30 w 61"/>
                <a:gd name="T91" fmla="*/ 209 h 238"/>
                <a:gd name="T92" fmla="*/ 33 w 61"/>
                <a:gd name="T93" fmla="*/ 208 h 238"/>
                <a:gd name="T94" fmla="*/ 58 w 61"/>
                <a:gd name="T95" fmla="*/ 204 h 238"/>
                <a:gd name="T96" fmla="*/ 59 w 61"/>
                <a:gd name="T97" fmla="*/ 206 h 238"/>
                <a:gd name="T98" fmla="*/ 59 w 61"/>
                <a:gd name="T99" fmla="*/ 207 h 238"/>
                <a:gd name="T100" fmla="*/ 42 w 61"/>
                <a:gd name="T101" fmla="*/ 208 h 238"/>
                <a:gd name="T102" fmla="*/ 58 w 61"/>
                <a:gd name="T103" fmla="*/ 207 h 238"/>
                <a:gd name="T104" fmla="*/ 59 w 61"/>
                <a:gd name="T105" fmla="*/ 207 h 238"/>
                <a:gd name="T106" fmla="*/ 59 w 61"/>
                <a:gd name="T107" fmla="*/ 207 h 238"/>
                <a:gd name="T108" fmla="*/ 59 w 61"/>
                <a:gd name="T109" fmla="*/ 190 h 238"/>
                <a:gd name="T110" fmla="*/ 60 w 61"/>
                <a:gd name="T111" fmla="*/ 49 h 238"/>
                <a:gd name="T112" fmla="*/ 31 w 61"/>
                <a:gd name="T113" fmla="*/ 1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61" h="238">
                  <a:moveTo>
                    <a:pt x="1" y="30"/>
                  </a:moveTo>
                  <a:cubicBezTo>
                    <a:pt x="1" y="30"/>
                    <a:pt x="1" y="58"/>
                    <a:pt x="1" y="92"/>
                  </a:cubicBezTo>
                  <a:cubicBezTo>
                    <a:pt x="0" y="126"/>
                    <a:pt x="0" y="166"/>
                    <a:pt x="0" y="190"/>
                  </a:cubicBezTo>
                  <a:cubicBezTo>
                    <a:pt x="0" y="196"/>
                    <a:pt x="0" y="201"/>
                    <a:pt x="0" y="204"/>
                  </a:cubicBezTo>
                  <a:cubicBezTo>
                    <a:pt x="0" y="206"/>
                    <a:pt x="0" y="208"/>
                    <a:pt x="0" y="209"/>
                  </a:cubicBezTo>
                  <a:cubicBezTo>
                    <a:pt x="0" y="210"/>
                    <a:pt x="0" y="211"/>
                    <a:pt x="0" y="212"/>
                  </a:cubicBezTo>
                  <a:cubicBezTo>
                    <a:pt x="0" y="212"/>
                    <a:pt x="0" y="213"/>
                    <a:pt x="0" y="213"/>
                  </a:cubicBezTo>
                  <a:cubicBezTo>
                    <a:pt x="1" y="214"/>
                    <a:pt x="1" y="214"/>
                    <a:pt x="1" y="215"/>
                  </a:cubicBezTo>
                  <a:cubicBezTo>
                    <a:pt x="1" y="215"/>
                    <a:pt x="1" y="216"/>
                    <a:pt x="1" y="217"/>
                  </a:cubicBezTo>
                  <a:cubicBezTo>
                    <a:pt x="1" y="217"/>
                    <a:pt x="2" y="218"/>
                    <a:pt x="2" y="219"/>
                  </a:cubicBezTo>
                  <a:cubicBezTo>
                    <a:pt x="2" y="220"/>
                    <a:pt x="3" y="221"/>
                    <a:pt x="3" y="222"/>
                  </a:cubicBezTo>
                  <a:cubicBezTo>
                    <a:pt x="4" y="223"/>
                    <a:pt x="4" y="224"/>
                    <a:pt x="5" y="225"/>
                  </a:cubicBezTo>
                  <a:cubicBezTo>
                    <a:pt x="6" y="227"/>
                    <a:pt x="8" y="230"/>
                    <a:pt x="12" y="233"/>
                  </a:cubicBezTo>
                  <a:cubicBezTo>
                    <a:pt x="14" y="234"/>
                    <a:pt x="16" y="235"/>
                    <a:pt x="19" y="237"/>
                  </a:cubicBezTo>
                  <a:cubicBezTo>
                    <a:pt x="22" y="238"/>
                    <a:pt x="26" y="238"/>
                    <a:pt x="30" y="238"/>
                  </a:cubicBezTo>
                  <a:cubicBezTo>
                    <a:pt x="33" y="238"/>
                    <a:pt x="37" y="238"/>
                    <a:pt x="40" y="236"/>
                  </a:cubicBezTo>
                  <a:cubicBezTo>
                    <a:pt x="43" y="235"/>
                    <a:pt x="46" y="234"/>
                    <a:pt x="47" y="232"/>
                  </a:cubicBezTo>
                  <a:cubicBezTo>
                    <a:pt x="51" y="230"/>
                    <a:pt x="52" y="228"/>
                    <a:pt x="54" y="226"/>
                  </a:cubicBezTo>
                  <a:cubicBezTo>
                    <a:pt x="56" y="223"/>
                    <a:pt x="56" y="221"/>
                    <a:pt x="57" y="220"/>
                  </a:cubicBezTo>
                  <a:cubicBezTo>
                    <a:pt x="58" y="218"/>
                    <a:pt x="58" y="217"/>
                    <a:pt x="58" y="216"/>
                  </a:cubicBezTo>
                  <a:cubicBezTo>
                    <a:pt x="58" y="215"/>
                    <a:pt x="58" y="214"/>
                    <a:pt x="58" y="214"/>
                  </a:cubicBezTo>
                  <a:cubicBezTo>
                    <a:pt x="61" y="198"/>
                    <a:pt x="51" y="183"/>
                    <a:pt x="35" y="180"/>
                  </a:cubicBezTo>
                  <a:cubicBezTo>
                    <a:pt x="19" y="177"/>
                    <a:pt x="4" y="188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1" y="203"/>
                    <a:pt x="1" y="204"/>
                    <a:pt x="1" y="204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1" y="203"/>
                    <a:pt x="1" y="203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1" y="202"/>
                    <a:pt x="1" y="202"/>
                    <a:pt x="1" y="203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1" y="201"/>
                    <a:pt x="1" y="201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" y="200"/>
                    <a:pt x="2" y="200"/>
                    <a:pt x="1" y="201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2" y="199"/>
                    <a:pt x="2" y="199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3" y="197"/>
                    <a:pt x="3" y="198"/>
                    <a:pt x="2" y="199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4" y="194"/>
                    <a:pt x="4" y="195"/>
                    <a:pt x="3" y="196"/>
                  </a:cubicBezTo>
                  <a:cubicBezTo>
                    <a:pt x="29" y="209"/>
                    <a:pt x="29" y="209"/>
                    <a:pt x="29" y="209"/>
                  </a:cubicBezTo>
                  <a:cubicBezTo>
                    <a:pt x="5" y="193"/>
                    <a:pt x="5" y="193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8" y="189"/>
                    <a:pt x="6" y="191"/>
                    <a:pt x="5" y="193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2" y="186"/>
                    <a:pt x="12" y="186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16" y="183"/>
                    <a:pt x="14" y="184"/>
                    <a:pt x="12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19" y="182"/>
                    <a:pt x="19" y="182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26" y="180"/>
                    <a:pt x="22" y="181"/>
                    <a:pt x="19" y="18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0" y="180"/>
                    <a:pt x="30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5" y="180"/>
                    <a:pt x="32" y="180"/>
                    <a:pt x="30" y="180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37" y="181"/>
                    <a:pt x="37" y="181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45" y="184"/>
                    <a:pt x="42" y="182"/>
                    <a:pt x="37" y="18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48" y="186"/>
                    <a:pt x="48" y="186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52" y="190"/>
                    <a:pt x="50" y="188"/>
                    <a:pt x="48" y="186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3" y="192"/>
                    <a:pt x="53" y="192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6" y="196"/>
                    <a:pt x="55" y="195"/>
                    <a:pt x="53" y="192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57" y="200"/>
                    <a:pt x="57" y="199"/>
                    <a:pt x="57" y="198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1"/>
                    <a:pt x="58" y="201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58" y="203"/>
                    <a:pt x="58" y="203"/>
                    <a:pt x="58" y="201"/>
                  </a:cubicBezTo>
                  <a:cubicBezTo>
                    <a:pt x="30" y="209"/>
                    <a:pt x="30" y="209"/>
                    <a:pt x="30" y="209"/>
                  </a:cubicBezTo>
                  <a:cubicBezTo>
                    <a:pt x="58" y="204"/>
                    <a:pt x="58" y="204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59" y="206"/>
                    <a:pt x="59" y="205"/>
                    <a:pt x="58" y="204"/>
                  </a:cubicBezTo>
                  <a:cubicBezTo>
                    <a:pt x="33" y="208"/>
                    <a:pt x="33" y="208"/>
                    <a:pt x="33" y="208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6"/>
                  </a:cubicBezTo>
                  <a:cubicBezTo>
                    <a:pt x="42" y="208"/>
                    <a:pt x="42" y="208"/>
                    <a:pt x="42" y="208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8" y="207"/>
                    <a:pt x="58" y="207"/>
                    <a:pt x="58" y="207"/>
                  </a:cubicBezTo>
                  <a:cubicBezTo>
                    <a:pt x="59" y="207"/>
                    <a:pt x="59" y="207"/>
                    <a:pt x="59" y="207"/>
                  </a:cubicBezTo>
                  <a:cubicBezTo>
                    <a:pt x="59" y="206"/>
                    <a:pt x="59" y="206"/>
                    <a:pt x="59" y="205"/>
                  </a:cubicBezTo>
                  <a:cubicBezTo>
                    <a:pt x="59" y="202"/>
                    <a:pt x="59" y="196"/>
                    <a:pt x="59" y="190"/>
                  </a:cubicBezTo>
                  <a:cubicBezTo>
                    <a:pt x="59" y="167"/>
                    <a:pt x="59" y="127"/>
                    <a:pt x="59" y="93"/>
                  </a:cubicBezTo>
                  <a:cubicBezTo>
                    <a:pt x="59" y="76"/>
                    <a:pt x="60" y="60"/>
                    <a:pt x="60" y="49"/>
                  </a:cubicBezTo>
                  <a:cubicBezTo>
                    <a:pt x="60" y="37"/>
                    <a:pt x="60" y="30"/>
                    <a:pt x="60" y="30"/>
                  </a:cubicBezTo>
                  <a:cubicBezTo>
                    <a:pt x="60" y="14"/>
                    <a:pt x="47" y="1"/>
                    <a:pt x="31" y="1"/>
                  </a:cubicBezTo>
                  <a:cubicBezTo>
                    <a:pt x="15" y="0"/>
                    <a:pt x="1" y="13"/>
                    <a:pt x="1" y="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2" name="Freeform 37"/>
            <p:cNvSpPr/>
            <p:nvPr/>
          </p:nvSpPr>
          <p:spPr bwMode="auto">
            <a:xfrm>
              <a:off x="3454400" y="7704138"/>
              <a:ext cx="98425" cy="95250"/>
            </a:xfrm>
            <a:custGeom>
              <a:avLst/>
              <a:gdLst>
                <a:gd name="T0" fmla="*/ 34 w 107"/>
                <a:gd name="T1" fmla="*/ 75 h 103"/>
                <a:gd name="T2" fmla="*/ 56 w 107"/>
                <a:gd name="T3" fmla="*/ 95 h 103"/>
                <a:gd name="T4" fmla="*/ 62 w 107"/>
                <a:gd name="T5" fmla="*/ 99 h 103"/>
                <a:gd name="T6" fmla="*/ 69 w 107"/>
                <a:gd name="T7" fmla="*/ 102 h 103"/>
                <a:gd name="T8" fmla="*/ 87 w 107"/>
                <a:gd name="T9" fmla="*/ 102 h 103"/>
                <a:gd name="T10" fmla="*/ 101 w 107"/>
                <a:gd name="T11" fmla="*/ 91 h 103"/>
                <a:gd name="T12" fmla="*/ 107 w 107"/>
                <a:gd name="T13" fmla="*/ 74 h 103"/>
                <a:gd name="T14" fmla="*/ 105 w 107"/>
                <a:gd name="T15" fmla="*/ 63 h 103"/>
                <a:gd name="T16" fmla="*/ 50 w 107"/>
                <a:gd name="T17" fmla="*/ 85 h 103"/>
                <a:gd name="T18" fmla="*/ 49 w 107"/>
                <a:gd name="T19" fmla="*/ 81 h 103"/>
                <a:gd name="T20" fmla="*/ 77 w 107"/>
                <a:gd name="T21" fmla="*/ 74 h 103"/>
                <a:gd name="T22" fmla="*/ 77 w 107"/>
                <a:gd name="T23" fmla="*/ 74 h 103"/>
                <a:gd name="T24" fmla="*/ 49 w 107"/>
                <a:gd name="T25" fmla="*/ 81 h 103"/>
                <a:gd name="T26" fmla="*/ 48 w 107"/>
                <a:gd name="T27" fmla="*/ 74 h 103"/>
                <a:gd name="T28" fmla="*/ 50 w 107"/>
                <a:gd name="T29" fmla="*/ 65 h 103"/>
                <a:gd name="T30" fmla="*/ 77 w 107"/>
                <a:gd name="T31" fmla="*/ 74 h 103"/>
                <a:gd name="T32" fmla="*/ 77 w 107"/>
                <a:gd name="T33" fmla="*/ 74 h 103"/>
                <a:gd name="T34" fmla="*/ 50 w 107"/>
                <a:gd name="T35" fmla="*/ 65 h 103"/>
                <a:gd name="T36" fmla="*/ 54 w 107"/>
                <a:gd name="T37" fmla="*/ 56 h 103"/>
                <a:gd name="T38" fmla="*/ 60 w 107"/>
                <a:gd name="T39" fmla="*/ 50 h 103"/>
                <a:gd name="T40" fmla="*/ 77 w 107"/>
                <a:gd name="T41" fmla="*/ 74 h 103"/>
                <a:gd name="T42" fmla="*/ 77 w 107"/>
                <a:gd name="T43" fmla="*/ 74 h 103"/>
                <a:gd name="T44" fmla="*/ 60 w 107"/>
                <a:gd name="T45" fmla="*/ 50 h 103"/>
                <a:gd name="T46" fmla="*/ 70 w 107"/>
                <a:gd name="T47" fmla="*/ 46 h 103"/>
                <a:gd name="T48" fmla="*/ 77 w 107"/>
                <a:gd name="T49" fmla="*/ 45 h 103"/>
                <a:gd name="T50" fmla="*/ 77 w 107"/>
                <a:gd name="T51" fmla="*/ 74 h 103"/>
                <a:gd name="T52" fmla="*/ 77 w 107"/>
                <a:gd name="T53" fmla="*/ 74 h 103"/>
                <a:gd name="T54" fmla="*/ 77 w 107"/>
                <a:gd name="T55" fmla="*/ 45 h 103"/>
                <a:gd name="T56" fmla="*/ 86 w 107"/>
                <a:gd name="T57" fmla="*/ 46 h 103"/>
                <a:gd name="T58" fmla="*/ 89 w 107"/>
                <a:gd name="T59" fmla="*/ 47 h 103"/>
                <a:gd name="T60" fmla="*/ 77 w 107"/>
                <a:gd name="T61" fmla="*/ 74 h 103"/>
                <a:gd name="T62" fmla="*/ 78 w 107"/>
                <a:gd name="T63" fmla="*/ 73 h 103"/>
                <a:gd name="T64" fmla="*/ 89 w 107"/>
                <a:gd name="T65" fmla="*/ 47 h 103"/>
                <a:gd name="T66" fmla="*/ 92 w 107"/>
                <a:gd name="T67" fmla="*/ 49 h 103"/>
                <a:gd name="T68" fmla="*/ 94 w 107"/>
                <a:gd name="T69" fmla="*/ 50 h 103"/>
                <a:gd name="T70" fmla="*/ 80 w 107"/>
                <a:gd name="T71" fmla="*/ 69 h 103"/>
                <a:gd name="T72" fmla="*/ 87 w 107"/>
                <a:gd name="T73" fmla="*/ 60 h 103"/>
                <a:gd name="T74" fmla="*/ 94 w 107"/>
                <a:gd name="T75" fmla="*/ 50 h 103"/>
                <a:gd name="T76" fmla="*/ 94 w 107"/>
                <a:gd name="T77" fmla="*/ 50 h 103"/>
                <a:gd name="T78" fmla="*/ 94 w 107"/>
                <a:gd name="T79" fmla="*/ 50 h 103"/>
                <a:gd name="T80" fmla="*/ 92 w 107"/>
                <a:gd name="T81" fmla="*/ 53 h 103"/>
                <a:gd name="T82" fmla="*/ 94 w 107"/>
                <a:gd name="T83" fmla="*/ 50 h 103"/>
                <a:gd name="T84" fmla="*/ 67 w 107"/>
                <a:gd name="T85" fmla="*/ 25 h 103"/>
                <a:gd name="T86" fmla="*/ 54 w 107"/>
                <a:gd name="T87" fmla="*/ 13 h 103"/>
                <a:gd name="T88" fmla="*/ 12 w 107"/>
                <a:gd name="T8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7" h="103">
                  <a:moveTo>
                    <a:pt x="13" y="54"/>
                  </a:moveTo>
                  <a:cubicBezTo>
                    <a:pt x="13" y="54"/>
                    <a:pt x="23" y="64"/>
                    <a:pt x="34" y="75"/>
                  </a:cubicBezTo>
                  <a:cubicBezTo>
                    <a:pt x="40" y="80"/>
                    <a:pt x="46" y="85"/>
                    <a:pt x="50" y="89"/>
                  </a:cubicBezTo>
                  <a:cubicBezTo>
                    <a:pt x="52" y="91"/>
                    <a:pt x="54" y="93"/>
                    <a:pt x="56" y="95"/>
                  </a:cubicBezTo>
                  <a:cubicBezTo>
                    <a:pt x="57" y="95"/>
                    <a:pt x="58" y="96"/>
                    <a:pt x="59" y="97"/>
                  </a:cubicBezTo>
                  <a:cubicBezTo>
                    <a:pt x="60" y="97"/>
                    <a:pt x="60" y="98"/>
                    <a:pt x="62" y="99"/>
                  </a:cubicBezTo>
                  <a:cubicBezTo>
                    <a:pt x="63" y="99"/>
                    <a:pt x="63" y="100"/>
                    <a:pt x="65" y="101"/>
                  </a:cubicBezTo>
                  <a:cubicBezTo>
                    <a:pt x="66" y="101"/>
                    <a:pt x="67" y="102"/>
                    <a:pt x="69" y="102"/>
                  </a:cubicBezTo>
                  <a:cubicBezTo>
                    <a:pt x="71" y="103"/>
                    <a:pt x="73" y="103"/>
                    <a:pt x="77" y="103"/>
                  </a:cubicBezTo>
                  <a:cubicBezTo>
                    <a:pt x="80" y="103"/>
                    <a:pt x="83" y="103"/>
                    <a:pt x="87" y="102"/>
                  </a:cubicBezTo>
                  <a:cubicBezTo>
                    <a:pt x="89" y="101"/>
                    <a:pt x="93" y="99"/>
                    <a:pt x="95" y="97"/>
                  </a:cubicBezTo>
                  <a:cubicBezTo>
                    <a:pt x="98" y="95"/>
                    <a:pt x="100" y="93"/>
                    <a:pt x="101" y="91"/>
                  </a:cubicBezTo>
                  <a:cubicBezTo>
                    <a:pt x="104" y="88"/>
                    <a:pt x="105" y="84"/>
                    <a:pt x="106" y="81"/>
                  </a:cubicBezTo>
                  <a:cubicBezTo>
                    <a:pt x="107" y="78"/>
                    <a:pt x="107" y="76"/>
                    <a:pt x="107" y="74"/>
                  </a:cubicBezTo>
                  <a:cubicBezTo>
                    <a:pt x="107" y="71"/>
                    <a:pt x="106" y="69"/>
                    <a:pt x="106" y="67"/>
                  </a:cubicBezTo>
                  <a:cubicBezTo>
                    <a:pt x="106" y="66"/>
                    <a:pt x="105" y="64"/>
                    <a:pt x="105" y="63"/>
                  </a:cubicBezTo>
                  <a:cubicBezTo>
                    <a:pt x="99" y="48"/>
                    <a:pt x="82" y="41"/>
                    <a:pt x="67" y="47"/>
                  </a:cubicBezTo>
                  <a:cubicBezTo>
                    <a:pt x="52" y="52"/>
                    <a:pt x="44" y="69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82"/>
                    <a:pt x="50" y="83"/>
                    <a:pt x="50" y="8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7"/>
                    <a:pt x="49" y="79"/>
                    <a:pt x="49" y="81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48" y="69"/>
                    <a:pt x="48" y="72"/>
                    <a:pt x="48" y="74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0" y="65"/>
                    <a:pt x="50" y="65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52" y="59"/>
                    <a:pt x="51" y="62"/>
                    <a:pt x="50" y="6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54" y="56"/>
                    <a:pt x="54" y="56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58" y="52"/>
                    <a:pt x="56" y="54"/>
                    <a:pt x="54" y="5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60" y="50"/>
                    <a:pt x="60" y="50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67" y="46"/>
                    <a:pt x="63" y="48"/>
                    <a:pt x="60" y="50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0" y="46"/>
                    <a:pt x="70" y="46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5" y="45"/>
                    <a:pt x="73" y="45"/>
                    <a:pt x="70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4" y="45"/>
                    <a:pt x="81" y="45"/>
                    <a:pt x="77" y="4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88" y="47"/>
                    <a:pt x="87" y="46"/>
                    <a:pt x="86" y="46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89" y="47"/>
                    <a:pt x="89" y="47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92" y="49"/>
                    <a:pt x="91" y="48"/>
                    <a:pt x="89" y="47"/>
                  </a:cubicBezTo>
                  <a:cubicBezTo>
                    <a:pt x="78" y="73"/>
                    <a:pt x="78" y="73"/>
                    <a:pt x="78" y="73"/>
                  </a:cubicBezTo>
                  <a:cubicBezTo>
                    <a:pt x="92" y="49"/>
                    <a:pt x="92" y="49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2" y="4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87" y="60"/>
                    <a:pt x="87" y="60"/>
                    <a:pt x="87" y="6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4" y="50"/>
                    <a:pt x="94" y="50"/>
                    <a:pt x="94" y="50"/>
                  </a:cubicBezTo>
                  <a:cubicBezTo>
                    <a:pt x="93" y="49"/>
                    <a:pt x="91" y="48"/>
                    <a:pt x="90" y="46"/>
                  </a:cubicBezTo>
                  <a:cubicBezTo>
                    <a:pt x="84" y="41"/>
                    <a:pt x="74" y="32"/>
                    <a:pt x="67" y="25"/>
                  </a:cubicBezTo>
                  <a:cubicBezTo>
                    <a:pt x="63" y="21"/>
                    <a:pt x="60" y="18"/>
                    <a:pt x="57" y="15"/>
                  </a:cubicBezTo>
                  <a:cubicBezTo>
                    <a:pt x="56" y="14"/>
                    <a:pt x="55" y="13"/>
                    <a:pt x="54" y="13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1" y="0"/>
                    <a:pt x="23" y="1"/>
                    <a:pt x="12" y="13"/>
                  </a:cubicBezTo>
                  <a:cubicBezTo>
                    <a:pt x="0" y="24"/>
                    <a:pt x="1" y="43"/>
                    <a:pt x="13" y="5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23" name="圆角矩形 222"/>
          <p:cNvSpPr/>
          <p:nvPr/>
        </p:nvSpPr>
        <p:spPr>
          <a:xfrm>
            <a:off x="8379596" y="3388702"/>
            <a:ext cx="2732835" cy="1546776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4" name="组合 223"/>
          <p:cNvGrpSpPr/>
          <p:nvPr/>
        </p:nvGrpSpPr>
        <p:grpSpPr>
          <a:xfrm>
            <a:off x="8379596" y="3392787"/>
            <a:ext cx="2732835" cy="1558025"/>
            <a:chOff x="1669944" y="3633848"/>
            <a:chExt cx="2732835" cy="1558025"/>
          </a:xfrm>
        </p:grpSpPr>
        <p:sp>
          <p:nvSpPr>
            <p:cNvPr id="225" name="圆角矩形 177"/>
            <p:cNvSpPr/>
            <p:nvPr/>
          </p:nvSpPr>
          <p:spPr>
            <a:xfrm>
              <a:off x="1669944" y="3633848"/>
              <a:ext cx="2732835" cy="1558025"/>
            </a:xfrm>
            <a:custGeom>
              <a:avLst/>
              <a:gdLst>
                <a:gd name="connsiteX0" fmla="*/ 0 w 2732835"/>
                <a:gd name="connsiteY0" fmla="*/ 257801 h 1546776"/>
                <a:gd name="connsiteX1" fmla="*/ 257801 w 2732835"/>
                <a:gd name="connsiteY1" fmla="*/ 0 h 1546776"/>
                <a:gd name="connsiteX2" fmla="*/ 2475034 w 2732835"/>
                <a:gd name="connsiteY2" fmla="*/ 0 h 1546776"/>
                <a:gd name="connsiteX3" fmla="*/ 2732835 w 2732835"/>
                <a:gd name="connsiteY3" fmla="*/ 257801 h 1546776"/>
                <a:gd name="connsiteX4" fmla="*/ 2732835 w 2732835"/>
                <a:gd name="connsiteY4" fmla="*/ 1288975 h 1546776"/>
                <a:gd name="connsiteX5" fmla="*/ 2475034 w 2732835"/>
                <a:gd name="connsiteY5" fmla="*/ 1546776 h 1546776"/>
                <a:gd name="connsiteX6" fmla="*/ 257801 w 2732835"/>
                <a:gd name="connsiteY6" fmla="*/ 1546776 h 1546776"/>
                <a:gd name="connsiteX7" fmla="*/ 0 w 2732835"/>
                <a:gd name="connsiteY7" fmla="*/ 1288975 h 1546776"/>
                <a:gd name="connsiteX8" fmla="*/ 0 w 2732835"/>
                <a:gd name="connsiteY8" fmla="*/ 257801 h 1546776"/>
                <a:gd name="connsiteX0-1" fmla="*/ 0 w 2732835"/>
                <a:gd name="connsiteY0-2" fmla="*/ 257801 h 1546776"/>
                <a:gd name="connsiteX1-3" fmla="*/ 257801 w 2732835"/>
                <a:gd name="connsiteY1-4" fmla="*/ 0 h 1546776"/>
                <a:gd name="connsiteX2-5" fmla="*/ 562617 w 2732835"/>
                <a:gd name="connsiteY2-6" fmla="*/ 627 h 1546776"/>
                <a:gd name="connsiteX3-7" fmla="*/ 2475034 w 2732835"/>
                <a:gd name="connsiteY3-8" fmla="*/ 0 h 1546776"/>
                <a:gd name="connsiteX4-9" fmla="*/ 2732835 w 2732835"/>
                <a:gd name="connsiteY4-10" fmla="*/ 257801 h 1546776"/>
                <a:gd name="connsiteX5-11" fmla="*/ 2732835 w 2732835"/>
                <a:gd name="connsiteY5-12" fmla="*/ 1288975 h 1546776"/>
                <a:gd name="connsiteX6-13" fmla="*/ 2475034 w 2732835"/>
                <a:gd name="connsiteY6-14" fmla="*/ 1546776 h 1546776"/>
                <a:gd name="connsiteX7-15" fmla="*/ 257801 w 2732835"/>
                <a:gd name="connsiteY7-16" fmla="*/ 1546776 h 1546776"/>
                <a:gd name="connsiteX8-17" fmla="*/ 0 w 2732835"/>
                <a:gd name="connsiteY8-18" fmla="*/ 1288975 h 1546776"/>
                <a:gd name="connsiteX9" fmla="*/ 0 w 2732835"/>
                <a:gd name="connsiteY9" fmla="*/ 257801 h 1546776"/>
                <a:gd name="connsiteX0-19" fmla="*/ 0 w 2732835"/>
                <a:gd name="connsiteY0-20" fmla="*/ 269050 h 1558025"/>
                <a:gd name="connsiteX1-21" fmla="*/ 257801 w 2732835"/>
                <a:gd name="connsiteY1-22" fmla="*/ 11249 h 1558025"/>
                <a:gd name="connsiteX2-23" fmla="*/ 562617 w 2732835"/>
                <a:gd name="connsiteY2-24" fmla="*/ 11876 h 1558025"/>
                <a:gd name="connsiteX3-25" fmla="*/ 2118285 w 2732835"/>
                <a:gd name="connsiteY3-26" fmla="*/ 0 h 1558025"/>
                <a:gd name="connsiteX4-27" fmla="*/ 2475034 w 2732835"/>
                <a:gd name="connsiteY4-28" fmla="*/ 11249 h 1558025"/>
                <a:gd name="connsiteX5-29" fmla="*/ 2732835 w 2732835"/>
                <a:gd name="connsiteY5-30" fmla="*/ 269050 h 1558025"/>
                <a:gd name="connsiteX6-31" fmla="*/ 2732835 w 2732835"/>
                <a:gd name="connsiteY6-32" fmla="*/ 1300224 h 1558025"/>
                <a:gd name="connsiteX7-33" fmla="*/ 2475034 w 2732835"/>
                <a:gd name="connsiteY7-34" fmla="*/ 1558025 h 1558025"/>
                <a:gd name="connsiteX8-35" fmla="*/ 257801 w 2732835"/>
                <a:gd name="connsiteY8-36" fmla="*/ 1558025 h 1558025"/>
                <a:gd name="connsiteX9-37" fmla="*/ 0 w 2732835"/>
                <a:gd name="connsiteY9-38" fmla="*/ 1300224 h 1558025"/>
                <a:gd name="connsiteX10" fmla="*/ 0 w 2732835"/>
                <a:gd name="connsiteY10" fmla="*/ 269050 h 1558025"/>
                <a:gd name="connsiteX0-39" fmla="*/ 562617 w 2732835"/>
                <a:gd name="connsiteY0-40" fmla="*/ 11876 h 1558025"/>
                <a:gd name="connsiteX1-41" fmla="*/ 2118285 w 2732835"/>
                <a:gd name="connsiteY1-42" fmla="*/ 0 h 1558025"/>
                <a:gd name="connsiteX2-43" fmla="*/ 2475034 w 2732835"/>
                <a:gd name="connsiteY2-44" fmla="*/ 11249 h 1558025"/>
                <a:gd name="connsiteX3-45" fmla="*/ 2732835 w 2732835"/>
                <a:gd name="connsiteY3-46" fmla="*/ 269050 h 1558025"/>
                <a:gd name="connsiteX4-47" fmla="*/ 2732835 w 2732835"/>
                <a:gd name="connsiteY4-48" fmla="*/ 1300224 h 1558025"/>
                <a:gd name="connsiteX5-49" fmla="*/ 2475034 w 2732835"/>
                <a:gd name="connsiteY5-50" fmla="*/ 1558025 h 1558025"/>
                <a:gd name="connsiteX6-51" fmla="*/ 257801 w 2732835"/>
                <a:gd name="connsiteY6-52" fmla="*/ 1558025 h 1558025"/>
                <a:gd name="connsiteX7-53" fmla="*/ 0 w 2732835"/>
                <a:gd name="connsiteY7-54" fmla="*/ 1300224 h 1558025"/>
                <a:gd name="connsiteX8-55" fmla="*/ 0 w 2732835"/>
                <a:gd name="connsiteY8-56" fmla="*/ 269050 h 1558025"/>
                <a:gd name="connsiteX9-57" fmla="*/ 257801 w 2732835"/>
                <a:gd name="connsiteY9-58" fmla="*/ 11249 h 1558025"/>
                <a:gd name="connsiteX10-59" fmla="*/ 654057 w 2732835"/>
                <a:gd name="connsiteY10-60" fmla="*/ 103316 h 1558025"/>
                <a:gd name="connsiteX0-61" fmla="*/ 562617 w 2732835"/>
                <a:gd name="connsiteY0-62" fmla="*/ 11876 h 1558025"/>
                <a:gd name="connsiteX1-63" fmla="*/ 2118285 w 2732835"/>
                <a:gd name="connsiteY1-64" fmla="*/ 0 h 1558025"/>
                <a:gd name="connsiteX2-65" fmla="*/ 2475034 w 2732835"/>
                <a:gd name="connsiteY2-66" fmla="*/ 11249 h 1558025"/>
                <a:gd name="connsiteX3-67" fmla="*/ 2732835 w 2732835"/>
                <a:gd name="connsiteY3-68" fmla="*/ 269050 h 1558025"/>
                <a:gd name="connsiteX4-69" fmla="*/ 2732835 w 2732835"/>
                <a:gd name="connsiteY4-70" fmla="*/ 1300224 h 1558025"/>
                <a:gd name="connsiteX5-71" fmla="*/ 2475034 w 2732835"/>
                <a:gd name="connsiteY5-72" fmla="*/ 1558025 h 1558025"/>
                <a:gd name="connsiteX6-73" fmla="*/ 257801 w 2732835"/>
                <a:gd name="connsiteY6-74" fmla="*/ 1558025 h 1558025"/>
                <a:gd name="connsiteX7-75" fmla="*/ 0 w 2732835"/>
                <a:gd name="connsiteY7-76" fmla="*/ 1300224 h 1558025"/>
                <a:gd name="connsiteX8-77" fmla="*/ 0 w 2732835"/>
                <a:gd name="connsiteY8-78" fmla="*/ 269050 h 1558025"/>
                <a:gd name="connsiteX9-79" fmla="*/ 257801 w 2732835"/>
                <a:gd name="connsiteY9-80" fmla="*/ 11249 h 1558025"/>
                <a:gd name="connsiteX0-81" fmla="*/ 776373 w 2732835"/>
                <a:gd name="connsiteY0-82" fmla="*/ 11876 h 1558025"/>
                <a:gd name="connsiteX1-83" fmla="*/ 2118285 w 2732835"/>
                <a:gd name="connsiteY1-84" fmla="*/ 0 h 1558025"/>
                <a:gd name="connsiteX2-85" fmla="*/ 2475034 w 2732835"/>
                <a:gd name="connsiteY2-86" fmla="*/ 11249 h 1558025"/>
                <a:gd name="connsiteX3-87" fmla="*/ 2732835 w 2732835"/>
                <a:gd name="connsiteY3-88" fmla="*/ 269050 h 1558025"/>
                <a:gd name="connsiteX4-89" fmla="*/ 2732835 w 2732835"/>
                <a:gd name="connsiteY4-90" fmla="*/ 1300224 h 1558025"/>
                <a:gd name="connsiteX5-91" fmla="*/ 2475034 w 2732835"/>
                <a:gd name="connsiteY5-92" fmla="*/ 1558025 h 1558025"/>
                <a:gd name="connsiteX6-93" fmla="*/ 257801 w 2732835"/>
                <a:gd name="connsiteY6-94" fmla="*/ 1558025 h 1558025"/>
                <a:gd name="connsiteX7-95" fmla="*/ 0 w 2732835"/>
                <a:gd name="connsiteY7-96" fmla="*/ 1300224 h 1558025"/>
                <a:gd name="connsiteX8-97" fmla="*/ 0 w 2732835"/>
                <a:gd name="connsiteY8-98" fmla="*/ 269050 h 1558025"/>
                <a:gd name="connsiteX9-99" fmla="*/ 257801 w 2732835"/>
                <a:gd name="connsiteY9-100" fmla="*/ 11249 h 1558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2732835" h="1558025">
                  <a:moveTo>
                    <a:pt x="776373" y="11876"/>
                  </a:moveTo>
                  <a:lnTo>
                    <a:pt x="2118285" y="0"/>
                  </a:lnTo>
                  <a:lnTo>
                    <a:pt x="2475034" y="11249"/>
                  </a:lnTo>
                  <a:cubicBezTo>
                    <a:pt x="2617414" y="11249"/>
                    <a:pt x="2732835" y="126670"/>
                    <a:pt x="2732835" y="269050"/>
                  </a:cubicBezTo>
                  <a:lnTo>
                    <a:pt x="2732835" y="1300224"/>
                  </a:lnTo>
                  <a:cubicBezTo>
                    <a:pt x="2732835" y="1442604"/>
                    <a:pt x="2617414" y="1558025"/>
                    <a:pt x="2475034" y="1558025"/>
                  </a:cubicBezTo>
                  <a:lnTo>
                    <a:pt x="257801" y="1558025"/>
                  </a:lnTo>
                  <a:cubicBezTo>
                    <a:pt x="115421" y="1558025"/>
                    <a:pt x="0" y="1442604"/>
                    <a:pt x="0" y="1300224"/>
                  </a:cubicBezTo>
                  <a:lnTo>
                    <a:pt x="0" y="269050"/>
                  </a:lnTo>
                  <a:cubicBezTo>
                    <a:pt x="0" y="126670"/>
                    <a:pt x="115421" y="11249"/>
                    <a:pt x="257801" y="11249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26" name="直接连接符 225"/>
            <p:cNvCxnSpPr/>
            <p:nvPr/>
          </p:nvCxnSpPr>
          <p:spPr>
            <a:xfrm>
              <a:off x="2043906" y="3639495"/>
              <a:ext cx="18283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7" name="Oval 79"/>
          <p:cNvSpPr>
            <a:spLocks noChangeArrowheads="1"/>
          </p:cNvSpPr>
          <p:nvPr/>
        </p:nvSpPr>
        <p:spPr bwMode="auto">
          <a:xfrm>
            <a:off x="381071" y="2473525"/>
            <a:ext cx="398463" cy="398463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28" name="Oval 76"/>
          <p:cNvSpPr>
            <a:spLocks noChangeArrowheads="1"/>
          </p:cNvSpPr>
          <p:nvPr/>
        </p:nvSpPr>
        <p:spPr bwMode="auto">
          <a:xfrm>
            <a:off x="4584112" y="5362988"/>
            <a:ext cx="326454" cy="32645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29" name="Oval 76"/>
          <p:cNvSpPr>
            <a:spLocks noChangeArrowheads="1"/>
          </p:cNvSpPr>
          <p:nvPr/>
        </p:nvSpPr>
        <p:spPr bwMode="auto">
          <a:xfrm>
            <a:off x="1497105" y="3164277"/>
            <a:ext cx="205776" cy="205775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0" name="Oval 79"/>
          <p:cNvSpPr>
            <a:spLocks noChangeArrowheads="1"/>
          </p:cNvSpPr>
          <p:nvPr/>
        </p:nvSpPr>
        <p:spPr bwMode="auto">
          <a:xfrm>
            <a:off x="8975080" y="5266209"/>
            <a:ext cx="281533" cy="28153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1" name="Oval 79"/>
          <p:cNvSpPr>
            <a:spLocks noChangeArrowheads="1"/>
          </p:cNvSpPr>
          <p:nvPr/>
        </p:nvSpPr>
        <p:spPr bwMode="auto">
          <a:xfrm>
            <a:off x="10988225" y="3411520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2" name="Oval 79"/>
          <p:cNvSpPr>
            <a:spLocks noChangeArrowheads="1"/>
          </p:cNvSpPr>
          <p:nvPr/>
        </p:nvSpPr>
        <p:spPr bwMode="auto">
          <a:xfrm>
            <a:off x="11090709" y="2661589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3" name="Oval 79"/>
          <p:cNvSpPr>
            <a:spLocks noChangeArrowheads="1"/>
          </p:cNvSpPr>
          <p:nvPr/>
        </p:nvSpPr>
        <p:spPr bwMode="auto">
          <a:xfrm>
            <a:off x="8952221" y="1891794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4" name="Oval 79"/>
          <p:cNvSpPr>
            <a:spLocks noChangeArrowheads="1"/>
          </p:cNvSpPr>
          <p:nvPr/>
        </p:nvSpPr>
        <p:spPr bwMode="auto">
          <a:xfrm>
            <a:off x="7859007" y="2751113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cxnSp>
        <p:nvCxnSpPr>
          <p:cNvPr id="240" name="直接连接符 239"/>
          <p:cNvCxnSpPr/>
          <p:nvPr/>
        </p:nvCxnSpPr>
        <p:spPr>
          <a:xfrm>
            <a:off x="11269" y="6131675"/>
            <a:ext cx="11840100" cy="0"/>
          </a:xfrm>
          <a:prstGeom prst="line">
            <a:avLst/>
          </a:prstGeom>
          <a:ln w="57150" cap="rnd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76"/>
          <p:cNvSpPr>
            <a:spLocks noChangeArrowheads="1"/>
          </p:cNvSpPr>
          <p:nvPr/>
        </p:nvSpPr>
        <p:spPr bwMode="auto">
          <a:xfrm>
            <a:off x="5223785" y="1574760"/>
            <a:ext cx="326454" cy="32645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43" name="Oval 76"/>
          <p:cNvSpPr>
            <a:spLocks noChangeArrowheads="1"/>
          </p:cNvSpPr>
          <p:nvPr/>
        </p:nvSpPr>
        <p:spPr bwMode="auto">
          <a:xfrm>
            <a:off x="8223546" y="1306000"/>
            <a:ext cx="232307" cy="232306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44" name="TextBox 243"/>
          <p:cNvSpPr txBox="1"/>
          <p:nvPr/>
        </p:nvSpPr>
        <p:spPr>
          <a:xfrm>
            <a:off x="1688935" y="3686178"/>
            <a:ext cx="2964288" cy="400093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ja-JP" altLang="ja-JP" sz="20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Gothic" panose="020B0609070205080204" pitchFamily="49" charset="-128"/>
              </a:rPr>
              <a:t>おつかれさまでした</a:t>
            </a:r>
            <a:endParaRPr lang="zh-CN" altLang="en-US" sz="20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5" name="TextBox 244"/>
          <p:cNvSpPr txBox="1"/>
          <p:nvPr/>
        </p:nvSpPr>
        <p:spPr>
          <a:xfrm>
            <a:off x="1589027" y="4066540"/>
            <a:ext cx="2690575" cy="83098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vi-VN" altLang="ja-JP" sz="240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Meiryo" panose="020B0604030504040204" pitchFamily="34" charset="-128"/>
              </a:rPr>
              <a:t>Otsukare</a:t>
            </a:r>
            <a:r>
              <a:rPr lang="vi-VN" altLang="ja-JP" sz="2400" dirty="0">
                <a:solidFill>
                  <a:srgbClr val="222222"/>
                </a:solidFill>
                <a:effectLst/>
                <a:latin typeface="Yu Mincho" panose="02020400000000000000" pitchFamily="18" charset="-128"/>
                <a:ea typeface="Meiryo" panose="020B0604030504040204" pitchFamily="34" charset="-128"/>
                <a:cs typeface="Helvetica" panose="020B0604020202020204" pitchFamily="34" charset="0"/>
              </a:rPr>
              <a:t> </a:t>
            </a:r>
            <a:r>
              <a:rPr lang="vi-VN" altLang="ja-JP" sz="240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Meiryo" panose="020B0604030504040204" pitchFamily="34" charset="-128"/>
              </a:rPr>
              <a:t>sama desita</a:t>
            </a:r>
            <a:endParaRPr lang="zh-CN" altLang="en-US" sz="2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6" name="TextBox 245"/>
          <p:cNvSpPr txBox="1"/>
          <p:nvPr/>
        </p:nvSpPr>
        <p:spPr>
          <a:xfrm>
            <a:off x="5461799" y="3711647"/>
            <a:ext cx="2448651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ja-JP" altLang="ja-JP" sz="24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Mincho" panose="02020609040205080304" pitchFamily="49" charset="-128"/>
              </a:rPr>
              <a:t>また</a:t>
            </a:r>
            <a:r>
              <a:rPr lang="ja-JP" altLang="ja-JP" sz="24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 </a:t>
            </a:r>
            <a:r>
              <a:rPr lang="ja-JP" altLang="en-US" sz="24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Mincho" panose="02020609040205080304" pitchFamily="49" charset="-128"/>
              </a:rPr>
              <a:t>あと</a:t>
            </a:r>
            <a:r>
              <a:rPr lang="ja-JP" altLang="ja-JP" sz="24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Mincho" panose="02020609040205080304" pitchFamily="49" charset="-128"/>
              </a:rPr>
              <a:t>で</a:t>
            </a:r>
            <a:endParaRPr lang="zh-CN" altLang="en-US" sz="24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7" name="TextBox 246"/>
          <p:cNvSpPr txBox="1"/>
          <p:nvPr/>
        </p:nvSpPr>
        <p:spPr>
          <a:xfrm>
            <a:off x="5418606" y="4173257"/>
            <a:ext cx="2448651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en-US" altLang="ja-JP" sz="2400" dirty="0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Mata </a:t>
            </a:r>
            <a:r>
              <a:rPr lang="en-US" altLang="ja-JP" sz="2400" dirty="0" err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atode</a:t>
            </a:r>
            <a:endParaRPr lang="zh-CN" altLang="en-US" sz="2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8" name="TextBox 247"/>
          <p:cNvSpPr txBox="1"/>
          <p:nvPr/>
        </p:nvSpPr>
        <p:spPr>
          <a:xfrm>
            <a:off x="8866947" y="3690413"/>
            <a:ext cx="2448651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ja-JP" altLang="ja-JP" sz="24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Gothic" panose="020B0609070205080204" pitchFamily="49" charset="-128"/>
              </a:rPr>
              <a:t>さようなら</a:t>
            </a:r>
            <a:endParaRPr lang="zh-CN" altLang="en-US" sz="2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8908069" y="4071175"/>
            <a:ext cx="2448651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vi-VN" altLang="ja-JP" sz="240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Meiryo" panose="020B0604030504040204" pitchFamily="34" charset="-128"/>
              </a:rPr>
              <a:t>Sayounara</a:t>
            </a:r>
            <a:endParaRPr lang="zh-CN" altLang="en-US" sz="24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4" grpId="0"/>
      <p:bldP spid="245" grpId="0"/>
      <p:bldP spid="246" grpId="0"/>
      <p:bldP spid="247" grpId="0"/>
      <p:bldP spid="248" grpId="0"/>
      <p:bldP spid="24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2"/>
          <p:cNvSpPr/>
          <p:nvPr/>
        </p:nvSpPr>
        <p:spPr>
          <a:xfrm rot="3850843">
            <a:off x="3061900" y="-826330"/>
            <a:ext cx="1448380" cy="1028158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10" name="Oval 69"/>
          <p:cNvSpPr>
            <a:spLocks noChangeArrowheads="1"/>
          </p:cNvSpPr>
          <p:nvPr/>
        </p:nvSpPr>
        <p:spPr bwMode="auto">
          <a:xfrm>
            <a:off x="2927649" y="744540"/>
            <a:ext cx="1479550" cy="1479551"/>
          </a:xfrm>
          <a:prstGeom prst="ellipse">
            <a:avLst/>
          </a:prstGeom>
          <a:solidFill>
            <a:srgbClr val="E1B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1" name="Freeform 70"/>
          <p:cNvSpPr>
            <a:spLocks noEditPoints="1"/>
          </p:cNvSpPr>
          <p:nvPr/>
        </p:nvSpPr>
        <p:spPr bwMode="auto">
          <a:xfrm>
            <a:off x="2899074" y="715963"/>
            <a:ext cx="1536700" cy="1536700"/>
          </a:xfrm>
          <a:custGeom>
            <a:avLst/>
            <a:gdLst>
              <a:gd name="T0" fmla="*/ 832 w 1664"/>
              <a:gd name="T1" fmla="*/ 1632 h 1664"/>
              <a:gd name="T2" fmla="*/ 32 w 1664"/>
              <a:gd name="T3" fmla="*/ 832 h 1664"/>
              <a:gd name="T4" fmla="*/ 832 w 1664"/>
              <a:gd name="T5" fmla="*/ 32 h 1664"/>
              <a:gd name="T6" fmla="*/ 1632 w 1664"/>
              <a:gd name="T7" fmla="*/ 832 h 1664"/>
              <a:gd name="T8" fmla="*/ 832 w 1664"/>
              <a:gd name="T9" fmla="*/ 1632 h 1664"/>
              <a:gd name="T10" fmla="*/ 832 w 1664"/>
              <a:gd name="T11" fmla="*/ 0 h 1664"/>
              <a:gd name="T12" fmla="*/ 0 w 1664"/>
              <a:gd name="T13" fmla="*/ 832 h 1664"/>
              <a:gd name="T14" fmla="*/ 832 w 1664"/>
              <a:gd name="T15" fmla="*/ 1664 h 1664"/>
              <a:gd name="T16" fmla="*/ 1664 w 1664"/>
              <a:gd name="T17" fmla="*/ 832 h 1664"/>
              <a:gd name="T18" fmla="*/ 832 w 1664"/>
              <a:gd name="T19" fmla="*/ 0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4" h="1664">
                <a:moveTo>
                  <a:pt x="832" y="1632"/>
                </a:moveTo>
                <a:cubicBezTo>
                  <a:pt x="390" y="1632"/>
                  <a:pt x="32" y="1274"/>
                  <a:pt x="32" y="832"/>
                </a:cubicBezTo>
                <a:cubicBezTo>
                  <a:pt x="32" y="390"/>
                  <a:pt x="390" y="32"/>
                  <a:pt x="832" y="32"/>
                </a:cubicBezTo>
                <a:cubicBezTo>
                  <a:pt x="1273" y="32"/>
                  <a:pt x="1632" y="390"/>
                  <a:pt x="1632" y="832"/>
                </a:cubicBezTo>
                <a:cubicBezTo>
                  <a:pt x="1632" y="1274"/>
                  <a:pt x="1273" y="1632"/>
                  <a:pt x="832" y="1632"/>
                </a:cubicBezTo>
                <a:moveTo>
                  <a:pt x="832" y="0"/>
                </a:moveTo>
                <a:cubicBezTo>
                  <a:pt x="373" y="0"/>
                  <a:pt x="0" y="374"/>
                  <a:pt x="0" y="832"/>
                </a:cubicBezTo>
                <a:cubicBezTo>
                  <a:pt x="0" y="1291"/>
                  <a:pt x="373" y="1664"/>
                  <a:pt x="832" y="1664"/>
                </a:cubicBezTo>
                <a:cubicBezTo>
                  <a:pt x="1290" y="1664"/>
                  <a:pt x="1664" y="1291"/>
                  <a:pt x="1664" y="832"/>
                </a:cubicBezTo>
                <a:cubicBezTo>
                  <a:pt x="1664" y="374"/>
                  <a:pt x="1290" y="0"/>
                  <a:pt x="832" y="0"/>
                </a:cubicBezTo>
              </a:path>
            </a:pathLst>
          </a:custGeom>
          <a:solidFill>
            <a:srgbClr val="DDEF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2" name="Freeform 71"/>
          <p:cNvSpPr>
            <a:spLocks noEditPoints="1"/>
          </p:cNvSpPr>
          <p:nvPr/>
        </p:nvSpPr>
        <p:spPr bwMode="auto">
          <a:xfrm>
            <a:off x="2927649" y="744540"/>
            <a:ext cx="1479550" cy="1479551"/>
          </a:xfrm>
          <a:custGeom>
            <a:avLst/>
            <a:gdLst>
              <a:gd name="T0" fmla="*/ 800 w 1600"/>
              <a:gd name="T1" fmla="*/ 1568 h 1600"/>
              <a:gd name="T2" fmla="*/ 32 w 1600"/>
              <a:gd name="T3" fmla="*/ 800 h 1600"/>
              <a:gd name="T4" fmla="*/ 800 w 1600"/>
              <a:gd name="T5" fmla="*/ 32 h 1600"/>
              <a:gd name="T6" fmla="*/ 1568 w 1600"/>
              <a:gd name="T7" fmla="*/ 800 h 1600"/>
              <a:gd name="T8" fmla="*/ 800 w 1600"/>
              <a:gd name="T9" fmla="*/ 1568 h 1600"/>
              <a:gd name="T10" fmla="*/ 800 w 1600"/>
              <a:gd name="T11" fmla="*/ 0 h 1600"/>
              <a:gd name="T12" fmla="*/ 0 w 1600"/>
              <a:gd name="T13" fmla="*/ 800 h 1600"/>
              <a:gd name="T14" fmla="*/ 800 w 1600"/>
              <a:gd name="T15" fmla="*/ 1600 h 1600"/>
              <a:gd name="T16" fmla="*/ 1600 w 1600"/>
              <a:gd name="T17" fmla="*/ 800 h 1600"/>
              <a:gd name="T18" fmla="*/ 800 w 1600"/>
              <a:gd name="T19" fmla="*/ 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00" h="1600">
                <a:moveTo>
                  <a:pt x="800" y="1568"/>
                </a:moveTo>
                <a:cubicBezTo>
                  <a:pt x="376" y="1568"/>
                  <a:pt x="32" y="1224"/>
                  <a:pt x="32" y="800"/>
                </a:cubicBezTo>
                <a:cubicBezTo>
                  <a:pt x="32" y="377"/>
                  <a:pt x="376" y="32"/>
                  <a:pt x="800" y="32"/>
                </a:cubicBezTo>
                <a:cubicBezTo>
                  <a:pt x="1223" y="32"/>
                  <a:pt x="1568" y="377"/>
                  <a:pt x="1568" y="800"/>
                </a:cubicBezTo>
                <a:cubicBezTo>
                  <a:pt x="1568" y="1224"/>
                  <a:pt x="1223" y="1568"/>
                  <a:pt x="800" y="1568"/>
                </a:cubicBezTo>
                <a:moveTo>
                  <a:pt x="800" y="0"/>
                </a:moveTo>
                <a:cubicBezTo>
                  <a:pt x="358" y="0"/>
                  <a:pt x="0" y="358"/>
                  <a:pt x="0" y="800"/>
                </a:cubicBezTo>
                <a:cubicBezTo>
                  <a:pt x="0" y="1242"/>
                  <a:pt x="358" y="1600"/>
                  <a:pt x="800" y="1600"/>
                </a:cubicBezTo>
                <a:cubicBezTo>
                  <a:pt x="1241" y="1600"/>
                  <a:pt x="1600" y="1242"/>
                  <a:pt x="1600" y="800"/>
                </a:cubicBezTo>
                <a:cubicBezTo>
                  <a:pt x="1600" y="358"/>
                  <a:pt x="1241" y="0"/>
                  <a:pt x="800" y="0"/>
                </a:cubicBezTo>
              </a:path>
            </a:pathLst>
          </a:custGeom>
          <a:solidFill>
            <a:srgbClr val="EFDB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3" name="Freeform 72"/>
          <p:cNvSpPr>
            <a:spLocks noEditPoints="1"/>
          </p:cNvSpPr>
          <p:nvPr/>
        </p:nvSpPr>
        <p:spPr bwMode="auto">
          <a:xfrm>
            <a:off x="2821287" y="638179"/>
            <a:ext cx="1690688" cy="1692275"/>
          </a:xfrm>
          <a:custGeom>
            <a:avLst/>
            <a:gdLst>
              <a:gd name="T0" fmla="*/ 916 w 1831"/>
              <a:gd name="T1" fmla="*/ 1760 h 1830"/>
              <a:gd name="T2" fmla="*/ 71 w 1831"/>
              <a:gd name="T3" fmla="*/ 915 h 1830"/>
              <a:gd name="T4" fmla="*/ 916 w 1831"/>
              <a:gd name="T5" fmla="*/ 70 h 1830"/>
              <a:gd name="T6" fmla="*/ 1760 w 1831"/>
              <a:gd name="T7" fmla="*/ 915 h 1830"/>
              <a:gd name="T8" fmla="*/ 916 w 1831"/>
              <a:gd name="T9" fmla="*/ 1760 h 1830"/>
              <a:gd name="T10" fmla="*/ 916 w 1831"/>
              <a:gd name="T11" fmla="*/ 0 h 1830"/>
              <a:gd name="T12" fmla="*/ 0 w 1831"/>
              <a:gd name="T13" fmla="*/ 915 h 1830"/>
              <a:gd name="T14" fmla="*/ 916 w 1831"/>
              <a:gd name="T15" fmla="*/ 1830 h 1830"/>
              <a:gd name="T16" fmla="*/ 1831 w 1831"/>
              <a:gd name="T17" fmla="*/ 915 h 1830"/>
              <a:gd name="T18" fmla="*/ 916 w 1831"/>
              <a:gd name="T19" fmla="*/ 0 h 1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1" h="1830">
                <a:moveTo>
                  <a:pt x="916" y="1760"/>
                </a:moveTo>
                <a:cubicBezTo>
                  <a:pt x="450" y="1760"/>
                  <a:pt x="71" y="1381"/>
                  <a:pt x="71" y="915"/>
                </a:cubicBezTo>
                <a:cubicBezTo>
                  <a:pt x="71" y="449"/>
                  <a:pt x="450" y="70"/>
                  <a:pt x="916" y="70"/>
                </a:cubicBezTo>
                <a:cubicBezTo>
                  <a:pt x="1381" y="70"/>
                  <a:pt x="1760" y="449"/>
                  <a:pt x="1760" y="915"/>
                </a:cubicBezTo>
                <a:cubicBezTo>
                  <a:pt x="1760" y="1381"/>
                  <a:pt x="1381" y="1760"/>
                  <a:pt x="916" y="1760"/>
                </a:cubicBezTo>
                <a:moveTo>
                  <a:pt x="916" y="0"/>
                </a:moveTo>
                <a:cubicBezTo>
                  <a:pt x="411" y="0"/>
                  <a:pt x="0" y="411"/>
                  <a:pt x="0" y="915"/>
                </a:cubicBezTo>
                <a:cubicBezTo>
                  <a:pt x="0" y="1420"/>
                  <a:pt x="411" y="1830"/>
                  <a:pt x="916" y="1830"/>
                </a:cubicBezTo>
                <a:cubicBezTo>
                  <a:pt x="1420" y="1830"/>
                  <a:pt x="1831" y="1420"/>
                  <a:pt x="1831" y="915"/>
                </a:cubicBezTo>
                <a:cubicBezTo>
                  <a:pt x="1831" y="411"/>
                  <a:pt x="1420" y="0"/>
                  <a:pt x="916" y="0"/>
                </a:cubicBezTo>
              </a:path>
            </a:pathLst>
          </a:custGeom>
          <a:solidFill>
            <a:srgbClr val="D6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4" name="Freeform 73"/>
          <p:cNvSpPr/>
          <p:nvPr/>
        </p:nvSpPr>
        <p:spPr bwMode="auto">
          <a:xfrm>
            <a:off x="2737152" y="554040"/>
            <a:ext cx="1858963" cy="1860551"/>
          </a:xfrm>
          <a:custGeom>
            <a:avLst/>
            <a:gdLst>
              <a:gd name="T0" fmla="*/ 1007 w 2013"/>
              <a:gd name="T1" fmla="*/ 0 h 2013"/>
              <a:gd name="T2" fmla="*/ 0 w 2013"/>
              <a:gd name="T3" fmla="*/ 1006 h 2013"/>
              <a:gd name="T4" fmla="*/ 535 w 2013"/>
              <a:gd name="T5" fmla="*/ 1895 h 2013"/>
              <a:gd name="T6" fmla="*/ 639 w 2013"/>
              <a:gd name="T7" fmla="*/ 1872 h 2013"/>
              <a:gd name="T8" fmla="*/ 676 w 2013"/>
              <a:gd name="T9" fmla="*/ 1875 h 2013"/>
              <a:gd name="T10" fmla="*/ 77 w 2013"/>
              <a:gd name="T11" fmla="*/ 1006 h 2013"/>
              <a:gd name="T12" fmla="*/ 1007 w 2013"/>
              <a:gd name="T13" fmla="*/ 77 h 2013"/>
              <a:gd name="T14" fmla="*/ 1936 w 2013"/>
              <a:gd name="T15" fmla="*/ 1006 h 2013"/>
              <a:gd name="T16" fmla="*/ 1007 w 2013"/>
              <a:gd name="T17" fmla="*/ 1936 h 2013"/>
              <a:gd name="T18" fmla="*/ 752 w 2013"/>
              <a:gd name="T19" fmla="*/ 1900 h 2013"/>
              <a:gd name="T20" fmla="*/ 853 w 2013"/>
              <a:gd name="T21" fmla="*/ 2001 h 2013"/>
              <a:gd name="T22" fmla="*/ 1007 w 2013"/>
              <a:gd name="T23" fmla="*/ 2013 h 2013"/>
              <a:gd name="T24" fmla="*/ 2013 w 2013"/>
              <a:gd name="T25" fmla="*/ 1006 h 2013"/>
              <a:gd name="T26" fmla="*/ 1007 w 2013"/>
              <a:gd name="T27" fmla="*/ 0 h 2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13" h="2013">
                <a:moveTo>
                  <a:pt x="1007" y="0"/>
                </a:moveTo>
                <a:cubicBezTo>
                  <a:pt x="451" y="0"/>
                  <a:pt x="0" y="451"/>
                  <a:pt x="0" y="1006"/>
                </a:cubicBezTo>
                <a:cubicBezTo>
                  <a:pt x="0" y="1391"/>
                  <a:pt x="217" y="1726"/>
                  <a:pt x="535" y="1895"/>
                </a:cubicBezTo>
                <a:cubicBezTo>
                  <a:pt x="566" y="1880"/>
                  <a:pt x="601" y="1872"/>
                  <a:pt x="639" y="1872"/>
                </a:cubicBezTo>
                <a:cubicBezTo>
                  <a:pt x="651" y="1872"/>
                  <a:pt x="664" y="1873"/>
                  <a:pt x="676" y="1875"/>
                </a:cubicBezTo>
                <a:cubicBezTo>
                  <a:pt x="326" y="1741"/>
                  <a:pt x="77" y="1402"/>
                  <a:pt x="77" y="1006"/>
                </a:cubicBezTo>
                <a:cubicBezTo>
                  <a:pt x="77" y="494"/>
                  <a:pt x="494" y="77"/>
                  <a:pt x="1007" y="77"/>
                </a:cubicBezTo>
                <a:cubicBezTo>
                  <a:pt x="1519" y="77"/>
                  <a:pt x="1936" y="494"/>
                  <a:pt x="1936" y="1006"/>
                </a:cubicBezTo>
                <a:cubicBezTo>
                  <a:pt x="1936" y="1519"/>
                  <a:pt x="1519" y="1936"/>
                  <a:pt x="1007" y="1936"/>
                </a:cubicBezTo>
                <a:cubicBezTo>
                  <a:pt x="918" y="1936"/>
                  <a:pt x="833" y="1923"/>
                  <a:pt x="752" y="1900"/>
                </a:cubicBezTo>
                <a:cubicBezTo>
                  <a:pt x="795" y="1923"/>
                  <a:pt x="830" y="1958"/>
                  <a:pt x="853" y="2001"/>
                </a:cubicBezTo>
                <a:cubicBezTo>
                  <a:pt x="903" y="2009"/>
                  <a:pt x="954" y="2013"/>
                  <a:pt x="1007" y="2013"/>
                </a:cubicBezTo>
                <a:cubicBezTo>
                  <a:pt x="1562" y="2013"/>
                  <a:pt x="2013" y="1561"/>
                  <a:pt x="2013" y="1006"/>
                </a:cubicBezTo>
                <a:cubicBezTo>
                  <a:pt x="2013" y="451"/>
                  <a:pt x="1562" y="0"/>
                  <a:pt x="1007" y="0"/>
                </a:cubicBezTo>
              </a:path>
            </a:pathLst>
          </a:cu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5" name="Freeform 74"/>
          <p:cNvSpPr/>
          <p:nvPr/>
        </p:nvSpPr>
        <p:spPr bwMode="auto">
          <a:xfrm>
            <a:off x="2643487" y="460379"/>
            <a:ext cx="2046288" cy="2047875"/>
          </a:xfrm>
          <a:custGeom>
            <a:avLst/>
            <a:gdLst>
              <a:gd name="T0" fmla="*/ 1108 w 2215"/>
              <a:gd name="T1" fmla="*/ 0 h 2215"/>
              <a:gd name="T2" fmla="*/ 0 w 2215"/>
              <a:gd name="T3" fmla="*/ 1107 h 2215"/>
              <a:gd name="T4" fmla="*/ 408 w 2215"/>
              <a:gd name="T5" fmla="*/ 1965 h 2215"/>
              <a:gd name="T6" fmla="*/ 466 w 2215"/>
              <a:gd name="T7" fmla="*/ 2009 h 2215"/>
              <a:gd name="T8" fmla="*/ 550 w 2215"/>
              <a:gd name="T9" fmla="*/ 2064 h 2215"/>
              <a:gd name="T10" fmla="*/ 619 w 2215"/>
              <a:gd name="T11" fmla="*/ 2005 h 2215"/>
              <a:gd name="T12" fmla="*/ 85 w 2215"/>
              <a:gd name="T13" fmla="*/ 1107 h 2215"/>
              <a:gd name="T14" fmla="*/ 1108 w 2215"/>
              <a:gd name="T15" fmla="*/ 85 h 2215"/>
              <a:gd name="T16" fmla="*/ 2130 w 2215"/>
              <a:gd name="T17" fmla="*/ 1107 h 2215"/>
              <a:gd name="T18" fmla="*/ 1108 w 2215"/>
              <a:gd name="T19" fmla="*/ 2129 h 2215"/>
              <a:gd name="T20" fmla="*/ 962 w 2215"/>
              <a:gd name="T21" fmla="*/ 2119 h 2215"/>
              <a:gd name="T22" fmla="*/ 981 w 2215"/>
              <a:gd name="T23" fmla="*/ 2207 h 2215"/>
              <a:gd name="T24" fmla="*/ 1108 w 2215"/>
              <a:gd name="T25" fmla="*/ 2215 h 2215"/>
              <a:gd name="T26" fmla="*/ 2215 w 2215"/>
              <a:gd name="T27" fmla="*/ 1107 h 2215"/>
              <a:gd name="T28" fmla="*/ 1108 w 2215"/>
              <a:gd name="T29" fmla="*/ 0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15" h="2215">
                <a:moveTo>
                  <a:pt x="1108" y="0"/>
                </a:moveTo>
                <a:cubicBezTo>
                  <a:pt x="497" y="0"/>
                  <a:pt x="0" y="497"/>
                  <a:pt x="0" y="1107"/>
                </a:cubicBezTo>
                <a:cubicBezTo>
                  <a:pt x="0" y="1453"/>
                  <a:pt x="159" y="1762"/>
                  <a:pt x="408" y="1965"/>
                </a:cubicBezTo>
                <a:cubicBezTo>
                  <a:pt x="431" y="1975"/>
                  <a:pt x="451" y="1990"/>
                  <a:pt x="466" y="2009"/>
                </a:cubicBezTo>
                <a:cubicBezTo>
                  <a:pt x="493" y="2029"/>
                  <a:pt x="521" y="2047"/>
                  <a:pt x="550" y="2064"/>
                </a:cubicBezTo>
                <a:cubicBezTo>
                  <a:pt x="569" y="2040"/>
                  <a:pt x="593" y="2020"/>
                  <a:pt x="619" y="2005"/>
                </a:cubicBezTo>
                <a:cubicBezTo>
                  <a:pt x="301" y="1831"/>
                  <a:pt x="85" y="1494"/>
                  <a:pt x="85" y="1107"/>
                </a:cubicBezTo>
                <a:cubicBezTo>
                  <a:pt x="85" y="544"/>
                  <a:pt x="544" y="85"/>
                  <a:pt x="1108" y="85"/>
                </a:cubicBezTo>
                <a:cubicBezTo>
                  <a:pt x="1671" y="85"/>
                  <a:pt x="2130" y="544"/>
                  <a:pt x="2130" y="1107"/>
                </a:cubicBezTo>
                <a:cubicBezTo>
                  <a:pt x="2130" y="1671"/>
                  <a:pt x="1671" y="2129"/>
                  <a:pt x="1108" y="2129"/>
                </a:cubicBezTo>
                <a:cubicBezTo>
                  <a:pt x="1058" y="2129"/>
                  <a:pt x="1009" y="2126"/>
                  <a:pt x="962" y="2119"/>
                </a:cubicBezTo>
                <a:cubicBezTo>
                  <a:pt x="973" y="2146"/>
                  <a:pt x="980" y="2176"/>
                  <a:pt x="981" y="2207"/>
                </a:cubicBezTo>
                <a:cubicBezTo>
                  <a:pt x="1023" y="2212"/>
                  <a:pt x="1065" y="2215"/>
                  <a:pt x="1108" y="2215"/>
                </a:cubicBezTo>
                <a:cubicBezTo>
                  <a:pt x="1718" y="2215"/>
                  <a:pt x="2215" y="1718"/>
                  <a:pt x="2215" y="1107"/>
                </a:cubicBezTo>
                <a:cubicBezTo>
                  <a:pt x="2215" y="497"/>
                  <a:pt x="1718" y="0"/>
                  <a:pt x="110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6" name="Oval 75"/>
          <p:cNvSpPr>
            <a:spLocks noChangeArrowheads="1"/>
          </p:cNvSpPr>
          <p:nvPr/>
        </p:nvSpPr>
        <p:spPr bwMode="auto">
          <a:xfrm>
            <a:off x="3127677" y="939803"/>
            <a:ext cx="398463" cy="400051"/>
          </a:xfrm>
          <a:prstGeom prst="ellipse">
            <a:avLst/>
          </a:prstGeom>
          <a:solidFill>
            <a:srgbClr val="E3B7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7" name="Freeform 77"/>
          <p:cNvSpPr/>
          <p:nvPr/>
        </p:nvSpPr>
        <p:spPr bwMode="auto">
          <a:xfrm>
            <a:off x="2838752" y="2266954"/>
            <a:ext cx="263525" cy="261937"/>
          </a:xfrm>
          <a:custGeom>
            <a:avLst/>
            <a:gdLst>
              <a:gd name="T0" fmla="*/ 142 w 284"/>
              <a:gd name="T1" fmla="*/ 0 h 284"/>
              <a:gd name="T2" fmla="*/ 0 w 284"/>
              <a:gd name="T3" fmla="*/ 142 h 284"/>
              <a:gd name="T4" fmla="*/ 142 w 284"/>
              <a:gd name="T5" fmla="*/ 284 h 284"/>
              <a:gd name="T6" fmla="*/ 284 w 284"/>
              <a:gd name="T7" fmla="*/ 142 h 284"/>
              <a:gd name="T8" fmla="*/ 254 w 284"/>
              <a:gd name="T9" fmla="*/ 55 h 284"/>
              <a:gd name="T10" fmla="*/ 196 w 284"/>
              <a:gd name="T11" fmla="*/ 11 h 284"/>
              <a:gd name="T12" fmla="*/ 142 w 284"/>
              <a:gd name="T13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4" h="284">
                <a:moveTo>
                  <a:pt x="142" y="0"/>
                </a:moveTo>
                <a:cubicBezTo>
                  <a:pt x="64" y="0"/>
                  <a:pt x="0" y="64"/>
                  <a:pt x="0" y="142"/>
                </a:cubicBezTo>
                <a:cubicBezTo>
                  <a:pt x="0" y="220"/>
                  <a:pt x="64" y="284"/>
                  <a:pt x="142" y="284"/>
                </a:cubicBezTo>
                <a:cubicBezTo>
                  <a:pt x="220" y="284"/>
                  <a:pt x="284" y="220"/>
                  <a:pt x="284" y="142"/>
                </a:cubicBezTo>
                <a:cubicBezTo>
                  <a:pt x="284" y="109"/>
                  <a:pt x="272" y="79"/>
                  <a:pt x="254" y="55"/>
                </a:cubicBezTo>
                <a:cubicBezTo>
                  <a:pt x="234" y="41"/>
                  <a:pt x="215" y="27"/>
                  <a:pt x="196" y="11"/>
                </a:cubicBezTo>
                <a:cubicBezTo>
                  <a:pt x="179" y="4"/>
                  <a:pt x="161" y="0"/>
                  <a:pt x="14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8" name="Freeform 78"/>
          <p:cNvSpPr/>
          <p:nvPr/>
        </p:nvSpPr>
        <p:spPr bwMode="auto">
          <a:xfrm>
            <a:off x="3019727" y="2276478"/>
            <a:ext cx="53975" cy="41275"/>
          </a:xfrm>
          <a:custGeom>
            <a:avLst/>
            <a:gdLst>
              <a:gd name="T0" fmla="*/ 0 w 58"/>
              <a:gd name="T1" fmla="*/ 0 h 44"/>
              <a:gd name="T2" fmla="*/ 58 w 58"/>
              <a:gd name="T3" fmla="*/ 44 h 44"/>
              <a:gd name="T4" fmla="*/ 0 w 58"/>
              <a:gd name="T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4">
                <a:moveTo>
                  <a:pt x="0" y="0"/>
                </a:moveTo>
                <a:cubicBezTo>
                  <a:pt x="19" y="16"/>
                  <a:pt x="38" y="30"/>
                  <a:pt x="58" y="44"/>
                </a:cubicBezTo>
                <a:cubicBezTo>
                  <a:pt x="43" y="25"/>
                  <a:pt x="23" y="10"/>
                  <a:pt x="0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9" name="Freeform 80"/>
          <p:cNvSpPr>
            <a:spLocks noEditPoints="1"/>
          </p:cNvSpPr>
          <p:nvPr/>
        </p:nvSpPr>
        <p:spPr bwMode="auto">
          <a:xfrm>
            <a:off x="3214986" y="2287590"/>
            <a:ext cx="317500" cy="131763"/>
          </a:xfrm>
          <a:custGeom>
            <a:avLst/>
            <a:gdLst>
              <a:gd name="T0" fmla="*/ 17 w 343"/>
              <a:gd name="T1" fmla="*/ 20 h 143"/>
              <a:gd name="T2" fmla="*/ 0 w 343"/>
              <a:gd name="T3" fmla="*/ 29 h 143"/>
              <a:gd name="T4" fmla="*/ 343 w 343"/>
              <a:gd name="T5" fmla="*/ 143 h 143"/>
              <a:gd name="T6" fmla="*/ 335 w 343"/>
              <a:gd name="T7" fmla="*/ 126 h 143"/>
              <a:gd name="T8" fmla="*/ 17 w 343"/>
              <a:gd name="T9" fmla="*/ 20 h 143"/>
              <a:gd name="T10" fmla="*/ 158 w 343"/>
              <a:gd name="T11" fmla="*/ 0 h 143"/>
              <a:gd name="T12" fmla="*/ 234 w 343"/>
              <a:gd name="T13" fmla="*/ 25 h 143"/>
              <a:gd name="T14" fmla="*/ 158 w 343"/>
              <a:gd name="T1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3" h="143">
                <a:moveTo>
                  <a:pt x="17" y="20"/>
                </a:moveTo>
                <a:cubicBezTo>
                  <a:pt x="11" y="23"/>
                  <a:pt x="5" y="26"/>
                  <a:pt x="0" y="29"/>
                </a:cubicBezTo>
                <a:cubicBezTo>
                  <a:pt x="105" y="86"/>
                  <a:pt x="220" y="126"/>
                  <a:pt x="343" y="143"/>
                </a:cubicBezTo>
                <a:cubicBezTo>
                  <a:pt x="340" y="137"/>
                  <a:pt x="337" y="132"/>
                  <a:pt x="335" y="126"/>
                </a:cubicBezTo>
                <a:cubicBezTo>
                  <a:pt x="221" y="109"/>
                  <a:pt x="114" y="72"/>
                  <a:pt x="17" y="20"/>
                </a:cubicBezTo>
                <a:moveTo>
                  <a:pt x="158" y="0"/>
                </a:moveTo>
                <a:cubicBezTo>
                  <a:pt x="183" y="9"/>
                  <a:pt x="208" y="18"/>
                  <a:pt x="234" y="25"/>
                </a:cubicBezTo>
                <a:cubicBezTo>
                  <a:pt x="211" y="13"/>
                  <a:pt x="185" y="4"/>
                  <a:pt x="15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0" name="Freeform 81"/>
          <p:cNvSpPr/>
          <p:nvPr/>
        </p:nvSpPr>
        <p:spPr bwMode="auto">
          <a:xfrm>
            <a:off x="3230861" y="2284416"/>
            <a:ext cx="293688" cy="119063"/>
          </a:xfrm>
          <a:custGeom>
            <a:avLst/>
            <a:gdLst>
              <a:gd name="T0" fmla="*/ 104 w 318"/>
              <a:gd name="T1" fmla="*/ 0 h 129"/>
              <a:gd name="T2" fmla="*/ 0 w 318"/>
              <a:gd name="T3" fmla="*/ 23 h 129"/>
              <a:gd name="T4" fmla="*/ 318 w 318"/>
              <a:gd name="T5" fmla="*/ 129 h 129"/>
              <a:gd name="T6" fmla="*/ 217 w 318"/>
              <a:gd name="T7" fmla="*/ 28 h 129"/>
              <a:gd name="T8" fmla="*/ 141 w 318"/>
              <a:gd name="T9" fmla="*/ 3 h 129"/>
              <a:gd name="T10" fmla="*/ 104 w 318"/>
              <a:gd name="T11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8" h="129">
                <a:moveTo>
                  <a:pt x="104" y="0"/>
                </a:moveTo>
                <a:cubicBezTo>
                  <a:pt x="66" y="0"/>
                  <a:pt x="31" y="8"/>
                  <a:pt x="0" y="23"/>
                </a:cubicBezTo>
                <a:cubicBezTo>
                  <a:pt x="97" y="75"/>
                  <a:pt x="204" y="112"/>
                  <a:pt x="318" y="129"/>
                </a:cubicBezTo>
                <a:cubicBezTo>
                  <a:pt x="295" y="86"/>
                  <a:pt x="260" y="51"/>
                  <a:pt x="217" y="28"/>
                </a:cubicBezTo>
                <a:cubicBezTo>
                  <a:pt x="191" y="21"/>
                  <a:pt x="166" y="12"/>
                  <a:pt x="141" y="3"/>
                </a:cubicBezTo>
                <a:cubicBezTo>
                  <a:pt x="129" y="1"/>
                  <a:pt x="116" y="0"/>
                  <a:pt x="104" y="0"/>
                </a:cubicBezTo>
              </a:path>
            </a:pathLst>
          </a:custGeom>
          <a:solidFill>
            <a:srgbClr val="DCE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1" name="Freeform 82"/>
          <p:cNvSpPr/>
          <p:nvPr/>
        </p:nvSpPr>
        <p:spPr bwMode="auto">
          <a:xfrm>
            <a:off x="3103861" y="2368553"/>
            <a:ext cx="446088" cy="361951"/>
          </a:xfrm>
          <a:custGeom>
            <a:avLst/>
            <a:gdLst>
              <a:gd name="T0" fmla="*/ 52 w 483"/>
              <a:gd name="T1" fmla="*/ 0 h 392"/>
              <a:gd name="T2" fmla="*/ 0 w 483"/>
              <a:gd name="T3" fmla="*/ 151 h 392"/>
              <a:gd name="T4" fmla="*/ 242 w 483"/>
              <a:gd name="T5" fmla="*/ 392 h 392"/>
              <a:gd name="T6" fmla="*/ 483 w 483"/>
              <a:gd name="T7" fmla="*/ 151 h 392"/>
              <a:gd name="T8" fmla="*/ 483 w 483"/>
              <a:gd name="T9" fmla="*/ 143 h 392"/>
              <a:gd name="T10" fmla="*/ 52 w 483"/>
              <a:gd name="T11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3" h="392">
                <a:moveTo>
                  <a:pt x="52" y="0"/>
                </a:moveTo>
                <a:cubicBezTo>
                  <a:pt x="19" y="41"/>
                  <a:pt x="0" y="94"/>
                  <a:pt x="0" y="151"/>
                </a:cubicBezTo>
                <a:cubicBezTo>
                  <a:pt x="0" y="284"/>
                  <a:pt x="108" y="392"/>
                  <a:pt x="242" y="392"/>
                </a:cubicBezTo>
                <a:cubicBezTo>
                  <a:pt x="375" y="392"/>
                  <a:pt x="483" y="284"/>
                  <a:pt x="483" y="151"/>
                </a:cubicBezTo>
                <a:cubicBezTo>
                  <a:pt x="483" y="148"/>
                  <a:pt x="483" y="146"/>
                  <a:pt x="483" y="143"/>
                </a:cubicBezTo>
                <a:cubicBezTo>
                  <a:pt x="328" y="126"/>
                  <a:pt x="182" y="76"/>
                  <a:pt x="5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2" name="Freeform 83"/>
          <p:cNvSpPr/>
          <p:nvPr/>
        </p:nvSpPr>
        <p:spPr bwMode="auto">
          <a:xfrm>
            <a:off x="3151490" y="2314578"/>
            <a:ext cx="398463" cy="185737"/>
          </a:xfrm>
          <a:custGeom>
            <a:avLst/>
            <a:gdLst>
              <a:gd name="T0" fmla="*/ 69 w 431"/>
              <a:gd name="T1" fmla="*/ 0 h 202"/>
              <a:gd name="T2" fmla="*/ 0 w 431"/>
              <a:gd name="T3" fmla="*/ 59 h 202"/>
              <a:gd name="T4" fmla="*/ 431 w 431"/>
              <a:gd name="T5" fmla="*/ 202 h 202"/>
              <a:gd name="T6" fmla="*/ 412 w 431"/>
              <a:gd name="T7" fmla="*/ 114 h 202"/>
              <a:gd name="T8" fmla="*/ 69 w 431"/>
              <a:gd name="T9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" h="202">
                <a:moveTo>
                  <a:pt x="69" y="0"/>
                </a:moveTo>
                <a:cubicBezTo>
                  <a:pt x="43" y="15"/>
                  <a:pt x="19" y="35"/>
                  <a:pt x="0" y="59"/>
                </a:cubicBezTo>
                <a:cubicBezTo>
                  <a:pt x="130" y="135"/>
                  <a:pt x="276" y="185"/>
                  <a:pt x="431" y="202"/>
                </a:cubicBezTo>
                <a:cubicBezTo>
                  <a:pt x="430" y="171"/>
                  <a:pt x="423" y="141"/>
                  <a:pt x="412" y="114"/>
                </a:cubicBezTo>
                <a:cubicBezTo>
                  <a:pt x="289" y="97"/>
                  <a:pt x="174" y="57"/>
                  <a:pt x="69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65496" y="-611763"/>
            <a:ext cx="2365366" cy="1551565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2"/>
          <p:cNvSpPr/>
          <p:nvPr/>
        </p:nvSpPr>
        <p:spPr>
          <a:xfrm rot="19193304">
            <a:off x="-816676" y="275475"/>
            <a:ext cx="3641819" cy="2389224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2"/>
          <p:cNvSpPr/>
          <p:nvPr/>
        </p:nvSpPr>
        <p:spPr>
          <a:xfrm rot="17311049">
            <a:off x="-1657165" y="2278860"/>
            <a:ext cx="4952958" cy="2996218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573959"/>
              <a:gd name="connsiteY0-42" fmla="*/ 0 h 1551565"/>
              <a:gd name="connsiteX1-43" fmla="*/ 2573959 w 2573959"/>
              <a:gd name="connsiteY1-44" fmla="*/ 1406536 h 1551565"/>
              <a:gd name="connsiteX2-45" fmla="*/ 2151610 w 2573959"/>
              <a:gd name="connsiteY2-46" fmla="*/ 1551565 h 1551565"/>
              <a:gd name="connsiteX3-47" fmla="*/ 0 w 2573959"/>
              <a:gd name="connsiteY3-48" fmla="*/ 577789 h 1551565"/>
              <a:gd name="connsiteX4-49" fmla="*/ 380010 w 2573959"/>
              <a:gd name="connsiteY4-50" fmla="*/ 0 h 1551565"/>
              <a:gd name="connsiteX0-51" fmla="*/ 380010 w 2573959"/>
              <a:gd name="connsiteY0-52" fmla="*/ 0 h 1556744"/>
              <a:gd name="connsiteX1-53" fmla="*/ 2573959 w 2573959"/>
              <a:gd name="connsiteY1-54" fmla="*/ 1406536 h 1556744"/>
              <a:gd name="connsiteX2-55" fmla="*/ 2439613 w 2573959"/>
              <a:gd name="connsiteY2-56" fmla="*/ 1556744 h 1556744"/>
              <a:gd name="connsiteX3-57" fmla="*/ 0 w 2573959"/>
              <a:gd name="connsiteY3-58" fmla="*/ 577789 h 1556744"/>
              <a:gd name="connsiteX4-59" fmla="*/ 380010 w 2573959"/>
              <a:gd name="connsiteY4-60" fmla="*/ 0 h 1556744"/>
              <a:gd name="connsiteX0-61" fmla="*/ 1203862 w 2573959"/>
              <a:gd name="connsiteY0-62" fmla="*/ 0 h 2079874"/>
              <a:gd name="connsiteX1-63" fmla="*/ 2573959 w 2573959"/>
              <a:gd name="connsiteY1-64" fmla="*/ 1929666 h 2079874"/>
              <a:gd name="connsiteX2-65" fmla="*/ 2439613 w 2573959"/>
              <a:gd name="connsiteY2-66" fmla="*/ 2079874 h 2079874"/>
              <a:gd name="connsiteX3-67" fmla="*/ 0 w 2573959"/>
              <a:gd name="connsiteY3-68" fmla="*/ 1100919 h 2079874"/>
              <a:gd name="connsiteX4-69" fmla="*/ 1203862 w 2573959"/>
              <a:gd name="connsiteY4-70" fmla="*/ 0 h 2079874"/>
              <a:gd name="connsiteX0-71" fmla="*/ 577420 w 1947517"/>
              <a:gd name="connsiteY0-72" fmla="*/ 0 h 2079874"/>
              <a:gd name="connsiteX1-73" fmla="*/ 1947517 w 1947517"/>
              <a:gd name="connsiteY1-74" fmla="*/ 1929666 h 2079874"/>
              <a:gd name="connsiteX2-75" fmla="*/ 1813171 w 1947517"/>
              <a:gd name="connsiteY2-76" fmla="*/ 2079874 h 2079874"/>
              <a:gd name="connsiteX3-77" fmla="*/ 0 w 1947517"/>
              <a:gd name="connsiteY3-78" fmla="*/ 24727 h 2079874"/>
              <a:gd name="connsiteX4-79" fmla="*/ 577420 w 1947517"/>
              <a:gd name="connsiteY4-80" fmla="*/ 0 h 2079874"/>
              <a:gd name="connsiteX0-81" fmla="*/ 887153 w 1947517"/>
              <a:gd name="connsiteY0-82" fmla="*/ 243859 h 2055147"/>
              <a:gd name="connsiteX1-83" fmla="*/ 1947517 w 1947517"/>
              <a:gd name="connsiteY1-84" fmla="*/ 1904939 h 2055147"/>
              <a:gd name="connsiteX2-85" fmla="*/ 1813171 w 1947517"/>
              <a:gd name="connsiteY2-86" fmla="*/ 2055147 h 2055147"/>
              <a:gd name="connsiteX3-87" fmla="*/ 0 w 1947517"/>
              <a:gd name="connsiteY3-88" fmla="*/ 0 h 2055147"/>
              <a:gd name="connsiteX4-89" fmla="*/ 887153 w 1947517"/>
              <a:gd name="connsiteY4-90" fmla="*/ 243859 h 2055147"/>
              <a:gd name="connsiteX0-91" fmla="*/ 887153 w 1899524"/>
              <a:gd name="connsiteY0-92" fmla="*/ 243859 h 2055147"/>
              <a:gd name="connsiteX1-93" fmla="*/ 1899524 w 1899524"/>
              <a:gd name="connsiteY1-94" fmla="*/ 1913943 h 2055147"/>
              <a:gd name="connsiteX2-95" fmla="*/ 1813171 w 1899524"/>
              <a:gd name="connsiteY2-96" fmla="*/ 2055147 h 2055147"/>
              <a:gd name="connsiteX3-97" fmla="*/ 0 w 1899524"/>
              <a:gd name="connsiteY3-98" fmla="*/ 0 h 2055147"/>
              <a:gd name="connsiteX4-99" fmla="*/ 887153 w 1899524"/>
              <a:gd name="connsiteY4-100" fmla="*/ 243859 h 20551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99524" h="2055147">
                <a:moveTo>
                  <a:pt x="887153" y="243859"/>
                </a:moveTo>
                <a:lnTo>
                  <a:pt x="1899524" y="1913943"/>
                </a:lnTo>
                <a:lnTo>
                  <a:pt x="1813171" y="2055147"/>
                </a:lnTo>
                <a:lnTo>
                  <a:pt x="0" y="0"/>
                </a:lnTo>
                <a:lnTo>
                  <a:pt x="887153" y="243859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2"/>
          <p:cNvSpPr/>
          <p:nvPr/>
        </p:nvSpPr>
        <p:spPr>
          <a:xfrm rot="14319033">
            <a:off x="576841" y="2728600"/>
            <a:ext cx="3697747" cy="4235607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65852"/>
              <a:gd name="connsiteX1-43" fmla="*/ 2365366 w 2365366"/>
              <a:gd name="connsiteY1-44" fmla="*/ 1353788 h 1565852"/>
              <a:gd name="connsiteX2-45" fmla="*/ 2228881 w 2365366"/>
              <a:gd name="connsiteY2-46" fmla="*/ 1565852 h 1565852"/>
              <a:gd name="connsiteX3-47" fmla="*/ 0 w 2365366"/>
              <a:gd name="connsiteY3-48" fmla="*/ 577789 h 1565852"/>
              <a:gd name="connsiteX4-49" fmla="*/ 380010 w 2365366"/>
              <a:gd name="connsiteY4-50" fmla="*/ 0 h 1565852"/>
              <a:gd name="connsiteX0-51" fmla="*/ 380010 w 2326366"/>
              <a:gd name="connsiteY0-52" fmla="*/ 0 h 1565852"/>
              <a:gd name="connsiteX1-53" fmla="*/ 2326366 w 2326366"/>
              <a:gd name="connsiteY1-54" fmla="*/ 1326933 h 1565852"/>
              <a:gd name="connsiteX2-55" fmla="*/ 2228881 w 2326366"/>
              <a:gd name="connsiteY2-56" fmla="*/ 1565852 h 1565852"/>
              <a:gd name="connsiteX3-57" fmla="*/ 0 w 2326366"/>
              <a:gd name="connsiteY3-58" fmla="*/ 577789 h 1565852"/>
              <a:gd name="connsiteX4-59" fmla="*/ 380010 w 2326366"/>
              <a:gd name="connsiteY4-60" fmla="*/ 0 h 1565852"/>
              <a:gd name="connsiteX0-61" fmla="*/ 968953 w 2326366"/>
              <a:gd name="connsiteY0-62" fmla="*/ 0 h 3848602"/>
              <a:gd name="connsiteX1-63" fmla="*/ 2326366 w 2326366"/>
              <a:gd name="connsiteY1-64" fmla="*/ 3609683 h 3848602"/>
              <a:gd name="connsiteX2-65" fmla="*/ 2228881 w 2326366"/>
              <a:gd name="connsiteY2-66" fmla="*/ 3848602 h 3848602"/>
              <a:gd name="connsiteX3-67" fmla="*/ 0 w 2326366"/>
              <a:gd name="connsiteY3-68" fmla="*/ 2860539 h 3848602"/>
              <a:gd name="connsiteX4-69" fmla="*/ 968953 w 2326366"/>
              <a:gd name="connsiteY4-70" fmla="*/ 0 h 3848602"/>
              <a:gd name="connsiteX0-71" fmla="*/ 210926 w 1568339"/>
              <a:gd name="connsiteY0-72" fmla="*/ 0 h 3848602"/>
              <a:gd name="connsiteX1-73" fmla="*/ 1568339 w 1568339"/>
              <a:gd name="connsiteY1-74" fmla="*/ 3609683 h 3848602"/>
              <a:gd name="connsiteX2-75" fmla="*/ 1470854 w 1568339"/>
              <a:gd name="connsiteY2-76" fmla="*/ 3848602 h 3848602"/>
              <a:gd name="connsiteX3-77" fmla="*/ 0 w 1568339"/>
              <a:gd name="connsiteY3-78" fmla="*/ 574672 h 3848602"/>
              <a:gd name="connsiteX4-79" fmla="*/ 210926 w 1568339"/>
              <a:gd name="connsiteY4-80" fmla="*/ 0 h 3848602"/>
              <a:gd name="connsiteX0-81" fmla="*/ 210926 w 1568339"/>
              <a:gd name="connsiteY0-82" fmla="*/ 0 h 3903063"/>
              <a:gd name="connsiteX1-83" fmla="*/ 1568339 w 1568339"/>
              <a:gd name="connsiteY1-84" fmla="*/ 3609683 h 3903063"/>
              <a:gd name="connsiteX2-85" fmla="*/ 1473237 w 1568339"/>
              <a:gd name="connsiteY2-86" fmla="*/ 3903063 h 3903063"/>
              <a:gd name="connsiteX3-87" fmla="*/ 0 w 1568339"/>
              <a:gd name="connsiteY3-88" fmla="*/ 574672 h 3903063"/>
              <a:gd name="connsiteX4-89" fmla="*/ 210926 w 1568339"/>
              <a:gd name="connsiteY4-90" fmla="*/ 0 h 3903063"/>
              <a:gd name="connsiteX0-91" fmla="*/ 210926 w 1542566"/>
              <a:gd name="connsiteY0-92" fmla="*/ 0 h 3903063"/>
              <a:gd name="connsiteX1-93" fmla="*/ 1542566 w 1542566"/>
              <a:gd name="connsiteY1-94" fmla="*/ 3703137 h 3903063"/>
              <a:gd name="connsiteX2-95" fmla="*/ 1473237 w 1542566"/>
              <a:gd name="connsiteY2-96" fmla="*/ 3903063 h 3903063"/>
              <a:gd name="connsiteX3-97" fmla="*/ 0 w 1542566"/>
              <a:gd name="connsiteY3-98" fmla="*/ 574672 h 3903063"/>
              <a:gd name="connsiteX4-99" fmla="*/ 210926 w 1542566"/>
              <a:gd name="connsiteY4-100" fmla="*/ 0 h 3903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42566" h="3903063">
                <a:moveTo>
                  <a:pt x="210926" y="0"/>
                </a:moveTo>
                <a:lnTo>
                  <a:pt x="1542566" y="3703137"/>
                </a:lnTo>
                <a:lnTo>
                  <a:pt x="1473237" y="3903063"/>
                </a:lnTo>
                <a:lnTo>
                  <a:pt x="0" y="574672"/>
                </a:lnTo>
                <a:lnTo>
                  <a:pt x="210926" y="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2"/>
          <p:cNvSpPr/>
          <p:nvPr/>
        </p:nvSpPr>
        <p:spPr>
          <a:xfrm rot="11736753">
            <a:off x="3567962" y="2516007"/>
            <a:ext cx="4833367" cy="4187491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454354"/>
              <a:gd name="connsiteX1-43" fmla="*/ 2365366 w 2365366"/>
              <a:gd name="connsiteY1-44" fmla="*/ 1353788 h 1454354"/>
              <a:gd name="connsiteX2-45" fmla="*/ 2207815 w 2365366"/>
              <a:gd name="connsiteY2-46" fmla="*/ 1454354 h 1454354"/>
              <a:gd name="connsiteX3-47" fmla="*/ 0 w 2365366"/>
              <a:gd name="connsiteY3-48" fmla="*/ 577789 h 1454354"/>
              <a:gd name="connsiteX4-49" fmla="*/ 380010 w 2365366"/>
              <a:gd name="connsiteY4-50" fmla="*/ 0 h 1454354"/>
              <a:gd name="connsiteX0-51" fmla="*/ 380010 w 2289076"/>
              <a:gd name="connsiteY0-52" fmla="*/ 0 h 1454354"/>
              <a:gd name="connsiteX1-53" fmla="*/ 2289076 w 2289076"/>
              <a:gd name="connsiteY1-54" fmla="*/ 1331847 h 1454354"/>
              <a:gd name="connsiteX2-55" fmla="*/ 2207815 w 2289076"/>
              <a:gd name="connsiteY2-56" fmla="*/ 1454354 h 1454354"/>
              <a:gd name="connsiteX3-57" fmla="*/ 0 w 2289076"/>
              <a:gd name="connsiteY3-58" fmla="*/ 577789 h 1454354"/>
              <a:gd name="connsiteX4-59" fmla="*/ 380010 w 2289076"/>
              <a:gd name="connsiteY4-60" fmla="*/ 0 h 1454354"/>
              <a:gd name="connsiteX0-61" fmla="*/ 134801 w 2289076"/>
              <a:gd name="connsiteY0-62" fmla="*/ 0 h 1910165"/>
              <a:gd name="connsiteX1-63" fmla="*/ 2289076 w 2289076"/>
              <a:gd name="connsiteY1-64" fmla="*/ 1787658 h 1910165"/>
              <a:gd name="connsiteX2-65" fmla="*/ 2207815 w 2289076"/>
              <a:gd name="connsiteY2-66" fmla="*/ 1910165 h 1910165"/>
              <a:gd name="connsiteX3-67" fmla="*/ 0 w 2289076"/>
              <a:gd name="connsiteY3-68" fmla="*/ 1033600 h 1910165"/>
              <a:gd name="connsiteX4-69" fmla="*/ 134801 w 2289076"/>
              <a:gd name="connsiteY4-70" fmla="*/ 0 h 1910165"/>
              <a:gd name="connsiteX0-71" fmla="*/ 542269 w 2696544"/>
              <a:gd name="connsiteY0-72" fmla="*/ 0 h 1910165"/>
              <a:gd name="connsiteX1-73" fmla="*/ 2696544 w 2696544"/>
              <a:gd name="connsiteY1-74" fmla="*/ 1787658 h 1910165"/>
              <a:gd name="connsiteX2-75" fmla="*/ 2615283 w 2696544"/>
              <a:gd name="connsiteY2-76" fmla="*/ 1910165 h 1910165"/>
              <a:gd name="connsiteX3-77" fmla="*/ 0 w 2696544"/>
              <a:gd name="connsiteY3-78" fmla="*/ 103026 h 1910165"/>
              <a:gd name="connsiteX4-79" fmla="*/ 542269 w 2696544"/>
              <a:gd name="connsiteY4-80" fmla="*/ 0 h 19101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696544" h="1910165">
                <a:moveTo>
                  <a:pt x="542269" y="0"/>
                </a:moveTo>
                <a:lnTo>
                  <a:pt x="2696544" y="1787658"/>
                </a:lnTo>
                <a:lnTo>
                  <a:pt x="2615283" y="1910165"/>
                </a:lnTo>
                <a:lnTo>
                  <a:pt x="0" y="103026"/>
                </a:lnTo>
                <a:lnTo>
                  <a:pt x="542269" y="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2"/>
          <p:cNvSpPr/>
          <p:nvPr/>
        </p:nvSpPr>
        <p:spPr>
          <a:xfrm rot="12608689">
            <a:off x="2444995" y="2565984"/>
            <a:ext cx="3697746" cy="4235607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65852"/>
              <a:gd name="connsiteX1-43" fmla="*/ 2365366 w 2365366"/>
              <a:gd name="connsiteY1-44" fmla="*/ 1353788 h 1565852"/>
              <a:gd name="connsiteX2-45" fmla="*/ 2228881 w 2365366"/>
              <a:gd name="connsiteY2-46" fmla="*/ 1565852 h 1565852"/>
              <a:gd name="connsiteX3-47" fmla="*/ 0 w 2365366"/>
              <a:gd name="connsiteY3-48" fmla="*/ 577789 h 1565852"/>
              <a:gd name="connsiteX4-49" fmla="*/ 380010 w 2365366"/>
              <a:gd name="connsiteY4-50" fmla="*/ 0 h 1565852"/>
              <a:gd name="connsiteX0-51" fmla="*/ 380010 w 2326366"/>
              <a:gd name="connsiteY0-52" fmla="*/ 0 h 1565852"/>
              <a:gd name="connsiteX1-53" fmla="*/ 2326366 w 2326366"/>
              <a:gd name="connsiteY1-54" fmla="*/ 1326933 h 1565852"/>
              <a:gd name="connsiteX2-55" fmla="*/ 2228881 w 2326366"/>
              <a:gd name="connsiteY2-56" fmla="*/ 1565852 h 1565852"/>
              <a:gd name="connsiteX3-57" fmla="*/ 0 w 2326366"/>
              <a:gd name="connsiteY3-58" fmla="*/ 577789 h 1565852"/>
              <a:gd name="connsiteX4-59" fmla="*/ 380010 w 2326366"/>
              <a:gd name="connsiteY4-60" fmla="*/ 0 h 1565852"/>
              <a:gd name="connsiteX0-61" fmla="*/ 968953 w 2326366"/>
              <a:gd name="connsiteY0-62" fmla="*/ 0 h 3848602"/>
              <a:gd name="connsiteX1-63" fmla="*/ 2326366 w 2326366"/>
              <a:gd name="connsiteY1-64" fmla="*/ 3609683 h 3848602"/>
              <a:gd name="connsiteX2-65" fmla="*/ 2228881 w 2326366"/>
              <a:gd name="connsiteY2-66" fmla="*/ 3848602 h 3848602"/>
              <a:gd name="connsiteX3-67" fmla="*/ 0 w 2326366"/>
              <a:gd name="connsiteY3-68" fmla="*/ 2860539 h 3848602"/>
              <a:gd name="connsiteX4-69" fmla="*/ 968953 w 2326366"/>
              <a:gd name="connsiteY4-70" fmla="*/ 0 h 3848602"/>
              <a:gd name="connsiteX0-71" fmla="*/ 210926 w 1568339"/>
              <a:gd name="connsiteY0-72" fmla="*/ 0 h 3848602"/>
              <a:gd name="connsiteX1-73" fmla="*/ 1568339 w 1568339"/>
              <a:gd name="connsiteY1-74" fmla="*/ 3609683 h 3848602"/>
              <a:gd name="connsiteX2-75" fmla="*/ 1470854 w 1568339"/>
              <a:gd name="connsiteY2-76" fmla="*/ 3848602 h 3848602"/>
              <a:gd name="connsiteX3-77" fmla="*/ 0 w 1568339"/>
              <a:gd name="connsiteY3-78" fmla="*/ 574672 h 3848602"/>
              <a:gd name="connsiteX4-79" fmla="*/ 210926 w 1568339"/>
              <a:gd name="connsiteY4-80" fmla="*/ 0 h 3848602"/>
              <a:gd name="connsiteX0-81" fmla="*/ 210926 w 1568339"/>
              <a:gd name="connsiteY0-82" fmla="*/ 0 h 3903063"/>
              <a:gd name="connsiteX1-83" fmla="*/ 1568339 w 1568339"/>
              <a:gd name="connsiteY1-84" fmla="*/ 3609683 h 3903063"/>
              <a:gd name="connsiteX2-85" fmla="*/ 1473237 w 1568339"/>
              <a:gd name="connsiteY2-86" fmla="*/ 3903063 h 3903063"/>
              <a:gd name="connsiteX3-87" fmla="*/ 0 w 1568339"/>
              <a:gd name="connsiteY3-88" fmla="*/ 574672 h 3903063"/>
              <a:gd name="connsiteX4-89" fmla="*/ 210926 w 1568339"/>
              <a:gd name="connsiteY4-90" fmla="*/ 0 h 3903063"/>
              <a:gd name="connsiteX0-91" fmla="*/ 210926 w 1542566"/>
              <a:gd name="connsiteY0-92" fmla="*/ 0 h 3903063"/>
              <a:gd name="connsiteX1-93" fmla="*/ 1542566 w 1542566"/>
              <a:gd name="connsiteY1-94" fmla="*/ 3703137 h 3903063"/>
              <a:gd name="connsiteX2-95" fmla="*/ 1473237 w 1542566"/>
              <a:gd name="connsiteY2-96" fmla="*/ 3903063 h 3903063"/>
              <a:gd name="connsiteX3-97" fmla="*/ 0 w 1542566"/>
              <a:gd name="connsiteY3-98" fmla="*/ 574672 h 3903063"/>
              <a:gd name="connsiteX4-99" fmla="*/ 210926 w 1542566"/>
              <a:gd name="connsiteY4-100" fmla="*/ 0 h 3903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42566" h="3903063">
                <a:moveTo>
                  <a:pt x="210926" y="0"/>
                </a:moveTo>
                <a:lnTo>
                  <a:pt x="1542566" y="3703137"/>
                </a:lnTo>
                <a:lnTo>
                  <a:pt x="1473237" y="3903063"/>
                </a:lnTo>
                <a:lnTo>
                  <a:pt x="0" y="574672"/>
                </a:lnTo>
                <a:lnTo>
                  <a:pt x="210926" y="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2"/>
          <p:cNvSpPr/>
          <p:nvPr/>
        </p:nvSpPr>
        <p:spPr>
          <a:xfrm rot="9775885">
            <a:off x="5130331" y="428929"/>
            <a:ext cx="5701654" cy="7668984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65852"/>
              <a:gd name="connsiteX1-43" fmla="*/ 2365366 w 2365366"/>
              <a:gd name="connsiteY1-44" fmla="*/ 1353788 h 1565852"/>
              <a:gd name="connsiteX2-45" fmla="*/ 2228881 w 2365366"/>
              <a:gd name="connsiteY2-46" fmla="*/ 1565852 h 1565852"/>
              <a:gd name="connsiteX3-47" fmla="*/ 0 w 2365366"/>
              <a:gd name="connsiteY3-48" fmla="*/ 577789 h 1565852"/>
              <a:gd name="connsiteX4-49" fmla="*/ 380010 w 2365366"/>
              <a:gd name="connsiteY4-50" fmla="*/ 0 h 1565852"/>
              <a:gd name="connsiteX0-51" fmla="*/ 380010 w 2326366"/>
              <a:gd name="connsiteY0-52" fmla="*/ 0 h 1565852"/>
              <a:gd name="connsiteX1-53" fmla="*/ 2326366 w 2326366"/>
              <a:gd name="connsiteY1-54" fmla="*/ 1326933 h 1565852"/>
              <a:gd name="connsiteX2-55" fmla="*/ 2228881 w 2326366"/>
              <a:gd name="connsiteY2-56" fmla="*/ 1565852 h 1565852"/>
              <a:gd name="connsiteX3-57" fmla="*/ 0 w 2326366"/>
              <a:gd name="connsiteY3-58" fmla="*/ 577789 h 1565852"/>
              <a:gd name="connsiteX4-59" fmla="*/ 380010 w 2326366"/>
              <a:gd name="connsiteY4-60" fmla="*/ 0 h 1565852"/>
              <a:gd name="connsiteX0-61" fmla="*/ 968953 w 2326366"/>
              <a:gd name="connsiteY0-62" fmla="*/ 0 h 3848602"/>
              <a:gd name="connsiteX1-63" fmla="*/ 2326366 w 2326366"/>
              <a:gd name="connsiteY1-64" fmla="*/ 3609683 h 3848602"/>
              <a:gd name="connsiteX2-65" fmla="*/ 2228881 w 2326366"/>
              <a:gd name="connsiteY2-66" fmla="*/ 3848602 h 3848602"/>
              <a:gd name="connsiteX3-67" fmla="*/ 0 w 2326366"/>
              <a:gd name="connsiteY3-68" fmla="*/ 2860539 h 3848602"/>
              <a:gd name="connsiteX4-69" fmla="*/ 968953 w 2326366"/>
              <a:gd name="connsiteY4-70" fmla="*/ 0 h 3848602"/>
              <a:gd name="connsiteX0-71" fmla="*/ 210926 w 1568339"/>
              <a:gd name="connsiteY0-72" fmla="*/ 0 h 3848602"/>
              <a:gd name="connsiteX1-73" fmla="*/ 1568339 w 1568339"/>
              <a:gd name="connsiteY1-74" fmla="*/ 3609683 h 3848602"/>
              <a:gd name="connsiteX2-75" fmla="*/ 1470854 w 1568339"/>
              <a:gd name="connsiteY2-76" fmla="*/ 3848602 h 3848602"/>
              <a:gd name="connsiteX3-77" fmla="*/ 0 w 1568339"/>
              <a:gd name="connsiteY3-78" fmla="*/ 574672 h 3848602"/>
              <a:gd name="connsiteX4-79" fmla="*/ 210926 w 1568339"/>
              <a:gd name="connsiteY4-80" fmla="*/ 0 h 3848602"/>
              <a:gd name="connsiteX0-81" fmla="*/ 210926 w 1568339"/>
              <a:gd name="connsiteY0-82" fmla="*/ 0 h 3903063"/>
              <a:gd name="connsiteX1-83" fmla="*/ 1568339 w 1568339"/>
              <a:gd name="connsiteY1-84" fmla="*/ 3609683 h 3903063"/>
              <a:gd name="connsiteX2-85" fmla="*/ 1473237 w 1568339"/>
              <a:gd name="connsiteY2-86" fmla="*/ 3903063 h 3903063"/>
              <a:gd name="connsiteX3-87" fmla="*/ 0 w 1568339"/>
              <a:gd name="connsiteY3-88" fmla="*/ 574672 h 3903063"/>
              <a:gd name="connsiteX4-89" fmla="*/ 210926 w 1568339"/>
              <a:gd name="connsiteY4-90" fmla="*/ 0 h 3903063"/>
              <a:gd name="connsiteX0-91" fmla="*/ 210926 w 1542566"/>
              <a:gd name="connsiteY0-92" fmla="*/ 0 h 3903063"/>
              <a:gd name="connsiteX1-93" fmla="*/ 1542566 w 1542566"/>
              <a:gd name="connsiteY1-94" fmla="*/ 3703137 h 3903063"/>
              <a:gd name="connsiteX2-95" fmla="*/ 1473237 w 1542566"/>
              <a:gd name="connsiteY2-96" fmla="*/ 3903063 h 3903063"/>
              <a:gd name="connsiteX3-97" fmla="*/ 0 w 1542566"/>
              <a:gd name="connsiteY3-98" fmla="*/ 574672 h 3903063"/>
              <a:gd name="connsiteX4-99" fmla="*/ 210926 w 1542566"/>
              <a:gd name="connsiteY4-100" fmla="*/ 0 h 3903063"/>
              <a:gd name="connsiteX0-101" fmla="*/ 210926 w 1542566"/>
              <a:gd name="connsiteY0-102" fmla="*/ 0 h 3861606"/>
              <a:gd name="connsiteX1-103" fmla="*/ 1542566 w 1542566"/>
              <a:gd name="connsiteY1-104" fmla="*/ 3703137 h 3861606"/>
              <a:gd name="connsiteX2-105" fmla="*/ 1482068 w 1542566"/>
              <a:gd name="connsiteY2-106" fmla="*/ 3861606 h 3861606"/>
              <a:gd name="connsiteX3-107" fmla="*/ 0 w 1542566"/>
              <a:gd name="connsiteY3-108" fmla="*/ 574672 h 3861606"/>
              <a:gd name="connsiteX4-109" fmla="*/ 210926 w 1542566"/>
              <a:gd name="connsiteY4-110" fmla="*/ 0 h 3861606"/>
              <a:gd name="connsiteX0-111" fmla="*/ 210926 w 1530291"/>
              <a:gd name="connsiteY0-112" fmla="*/ 0 h 3861606"/>
              <a:gd name="connsiteX1-113" fmla="*/ 1530291 w 1530291"/>
              <a:gd name="connsiteY1-114" fmla="*/ 3769370 h 3861606"/>
              <a:gd name="connsiteX2-115" fmla="*/ 1482068 w 1530291"/>
              <a:gd name="connsiteY2-116" fmla="*/ 3861606 h 3861606"/>
              <a:gd name="connsiteX3-117" fmla="*/ 0 w 1530291"/>
              <a:gd name="connsiteY3-118" fmla="*/ 574672 h 3861606"/>
              <a:gd name="connsiteX4-119" fmla="*/ 210926 w 1530291"/>
              <a:gd name="connsiteY4-120" fmla="*/ 0 h 3861606"/>
              <a:gd name="connsiteX0-121" fmla="*/ 481156 w 1530291"/>
              <a:gd name="connsiteY0-122" fmla="*/ 0 h 3841002"/>
              <a:gd name="connsiteX1-123" fmla="*/ 1530291 w 1530291"/>
              <a:gd name="connsiteY1-124" fmla="*/ 3748766 h 3841002"/>
              <a:gd name="connsiteX2-125" fmla="*/ 1482068 w 1530291"/>
              <a:gd name="connsiteY2-126" fmla="*/ 3841002 h 3841002"/>
              <a:gd name="connsiteX3-127" fmla="*/ 0 w 1530291"/>
              <a:gd name="connsiteY3-128" fmla="*/ 554068 h 3841002"/>
              <a:gd name="connsiteX4-129" fmla="*/ 481156 w 1530291"/>
              <a:gd name="connsiteY4-130" fmla="*/ 0 h 3841002"/>
              <a:gd name="connsiteX0-131" fmla="*/ 242135 w 1291270"/>
              <a:gd name="connsiteY0-132" fmla="*/ 0 h 3841002"/>
              <a:gd name="connsiteX1-133" fmla="*/ 1291270 w 1291270"/>
              <a:gd name="connsiteY1-134" fmla="*/ 3748766 h 3841002"/>
              <a:gd name="connsiteX2-135" fmla="*/ 1243047 w 1291270"/>
              <a:gd name="connsiteY2-136" fmla="*/ 3841002 h 3841002"/>
              <a:gd name="connsiteX3-137" fmla="*/ 0 w 1291270"/>
              <a:gd name="connsiteY3-138" fmla="*/ 4484 h 3841002"/>
              <a:gd name="connsiteX4-139" fmla="*/ 242135 w 1291270"/>
              <a:gd name="connsiteY4-140" fmla="*/ 0 h 3841002"/>
              <a:gd name="connsiteX0-141" fmla="*/ 204205 w 1291270"/>
              <a:gd name="connsiteY0-142" fmla="*/ 91795 h 3836518"/>
              <a:gd name="connsiteX1-143" fmla="*/ 1291270 w 1291270"/>
              <a:gd name="connsiteY1-144" fmla="*/ 3744282 h 3836518"/>
              <a:gd name="connsiteX2-145" fmla="*/ 1243047 w 1291270"/>
              <a:gd name="connsiteY2-146" fmla="*/ 3836518 h 3836518"/>
              <a:gd name="connsiteX3-147" fmla="*/ 0 w 1291270"/>
              <a:gd name="connsiteY3-148" fmla="*/ 0 h 3836518"/>
              <a:gd name="connsiteX4-149" fmla="*/ 204205 w 1291270"/>
              <a:gd name="connsiteY4-150" fmla="*/ 91795 h 3836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91270" h="3836518">
                <a:moveTo>
                  <a:pt x="204205" y="91795"/>
                </a:moveTo>
                <a:lnTo>
                  <a:pt x="1291270" y="3744282"/>
                </a:lnTo>
                <a:lnTo>
                  <a:pt x="1243047" y="3836518"/>
                </a:lnTo>
                <a:lnTo>
                  <a:pt x="0" y="0"/>
                </a:lnTo>
                <a:lnTo>
                  <a:pt x="204205" y="91795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2"/>
          <p:cNvSpPr/>
          <p:nvPr/>
        </p:nvSpPr>
        <p:spPr>
          <a:xfrm rot="6028644">
            <a:off x="4089104" y="-775781"/>
            <a:ext cx="2365367" cy="1551565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2"/>
          <p:cNvSpPr/>
          <p:nvPr/>
        </p:nvSpPr>
        <p:spPr>
          <a:xfrm rot="8328424">
            <a:off x="4965490" y="-1586374"/>
            <a:ext cx="6617939" cy="4047465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82258"/>
              <a:gd name="connsiteX1-43" fmla="*/ 2365366 w 2365366"/>
              <a:gd name="connsiteY1-44" fmla="*/ 1353788 h 1582258"/>
              <a:gd name="connsiteX2-45" fmla="*/ 2348835 w 2365366"/>
              <a:gd name="connsiteY2-46" fmla="*/ 1582258 h 1582258"/>
              <a:gd name="connsiteX3-47" fmla="*/ 0 w 2365366"/>
              <a:gd name="connsiteY3-48" fmla="*/ 577789 h 1582258"/>
              <a:gd name="connsiteX4-49" fmla="*/ 380010 w 2365366"/>
              <a:gd name="connsiteY4-50" fmla="*/ 0 h 1582258"/>
              <a:gd name="connsiteX0-51" fmla="*/ 380010 w 2405009"/>
              <a:gd name="connsiteY0-52" fmla="*/ 0 h 1582258"/>
              <a:gd name="connsiteX1-53" fmla="*/ 2405009 w 2405009"/>
              <a:gd name="connsiteY1-54" fmla="*/ 1470650 h 1582258"/>
              <a:gd name="connsiteX2-55" fmla="*/ 2348835 w 2405009"/>
              <a:gd name="connsiteY2-56" fmla="*/ 1582258 h 1582258"/>
              <a:gd name="connsiteX3-57" fmla="*/ 0 w 2405009"/>
              <a:gd name="connsiteY3-58" fmla="*/ 577789 h 1582258"/>
              <a:gd name="connsiteX4-59" fmla="*/ 380010 w 2405009"/>
              <a:gd name="connsiteY4-60" fmla="*/ 0 h 1582258"/>
              <a:gd name="connsiteX0-61" fmla="*/ 0 w 2725596"/>
              <a:gd name="connsiteY0-62" fmla="*/ 0 h 1694971"/>
              <a:gd name="connsiteX1-63" fmla="*/ 2725596 w 2725596"/>
              <a:gd name="connsiteY1-64" fmla="*/ 1583363 h 1694971"/>
              <a:gd name="connsiteX2-65" fmla="*/ 2669422 w 2725596"/>
              <a:gd name="connsiteY2-66" fmla="*/ 1694971 h 1694971"/>
              <a:gd name="connsiteX3-67" fmla="*/ 320587 w 2725596"/>
              <a:gd name="connsiteY3-68" fmla="*/ 690502 h 1694971"/>
              <a:gd name="connsiteX4-69" fmla="*/ 0 w 2725596"/>
              <a:gd name="connsiteY4-70" fmla="*/ 0 h 1694971"/>
              <a:gd name="connsiteX0-71" fmla="*/ 0 w 2725596"/>
              <a:gd name="connsiteY0-72" fmla="*/ 0 h 1694971"/>
              <a:gd name="connsiteX1-73" fmla="*/ 2725596 w 2725596"/>
              <a:gd name="connsiteY1-74" fmla="*/ 1583363 h 1694971"/>
              <a:gd name="connsiteX2-75" fmla="*/ 2669422 w 2725596"/>
              <a:gd name="connsiteY2-76" fmla="*/ 1694971 h 1694971"/>
              <a:gd name="connsiteX3-77" fmla="*/ 256101 w 2725596"/>
              <a:gd name="connsiteY3-78" fmla="*/ 499611 h 1694971"/>
              <a:gd name="connsiteX4-79" fmla="*/ 0 w 2725596"/>
              <a:gd name="connsiteY4-80" fmla="*/ 0 h 1694971"/>
              <a:gd name="connsiteX0-81" fmla="*/ 0 w 2725596"/>
              <a:gd name="connsiteY0-82" fmla="*/ 0 h 1666947"/>
              <a:gd name="connsiteX1-83" fmla="*/ 2725596 w 2725596"/>
              <a:gd name="connsiteY1-84" fmla="*/ 1583363 h 1666947"/>
              <a:gd name="connsiteX2-85" fmla="*/ 2671541 w 2725596"/>
              <a:gd name="connsiteY2-86" fmla="*/ 1666947 h 1666947"/>
              <a:gd name="connsiteX3-87" fmla="*/ 256101 w 2725596"/>
              <a:gd name="connsiteY3-88" fmla="*/ 499611 h 1666947"/>
              <a:gd name="connsiteX4-89" fmla="*/ 0 w 2725596"/>
              <a:gd name="connsiteY4-90" fmla="*/ 0 h 16669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25596" h="1666947">
                <a:moveTo>
                  <a:pt x="0" y="0"/>
                </a:moveTo>
                <a:lnTo>
                  <a:pt x="2725596" y="1583363"/>
                </a:lnTo>
                <a:lnTo>
                  <a:pt x="2671541" y="1666947"/>
                </a:lnTo>
                <a:lnTo>
                  <a:pt x="256101" y="4996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6039313">
            <a:off x="492425" y="3205266"/>
            <a:ext cx="1224000" cy="1224000"/>
          </a:xfrm>
          <a:custGeom>
            <a:avLst/>
            <a:gdLst>
              <a:gd name="connsiteX0" fmla="*/ 0 w 1034578"/>
              <a:gd name="connsiteY0" fmla="*/ 517289 h 1034578"/>
              <a:gd name="connsiteX1" fmla="*/ 517289 w 1034578"/>
              <a:gd name="connsiteY1" fmla="*/ 0 h 1034578"/>
              <a:gd name="connsiteX2" fmla="*/ 1034578 w 1034578"/>
              <a:gd name="connsiteY2" fmla="*/ 517289 h 1034578"/>
              <a:gd name="connsiteX3" fmla="*/ 517289 w 1034578"/>
              <a:gd name="connsiteY3" fmla="*/ 1034578 h 1034578"/>
              <a:gd name="connsiteX4" fmla="*/ 0 w 1034578"/>
              <a:gd name="connsiteY4" fmla="*/ 517289 h 1034578"/>
              <a:gd name="connsiteX0-1" fmla="*/ 517289 w 1034578"/>
              <a:gd name="connsiteY0-2" fmla="*/ 0 h 1034578"/>
              <a:gd name="connsiteX1-3" fmla="*/ 1034578 w 1034578"/>
              <a:gd name="connsiteY1-4" fmla="*/ 517289 h 1034578"/>
              <a:gd name="connsiteX2-5" fmla="*/ 517289 w 1034578"/>
              <a:gd name="connsiteY2-6" fmla="*/ 1034578 h 1034578"/>
              <a:gd name="connsiteX3-7" fmla="*/ 0 w 1034578"/>
              <a:gd name="connsiteY3-8" fmla="*/ 517289 h 1034578"/>
              <a:gd name="connsiteX4-9" fmla="*/ 608729 w 1034578"/>
              <a:gd name="connsiteY4-10" fmla="*/ 91440 h 1034578"/>
              <a:gd name="connsiteX0-11" fmla="*/ 517289 w 1034578"/>
              <a:gd name="connsiteY0-12" fmla="*/ 0 h 1034578"/>
              <a:gd name="connsiteX1-13" fmla="*/ 1034578 w 1034578"/>
              <a:gd name="connsiteY1-14" fmla="*/ 517289 h 1034578"/>
              <a:gd name="connsiteX2-15" fmla="*/ 517289 w 1034578"/>
              <a:gd name="connsiteY2-16" fmla="*/ 1034578 h 1034578"/>
              <a:gd name="connsiteX3-17" fmla="*/ 0 w 1034578"/>
              <a:gd name="connsiteY3-18" fmla="*/ 517289 h 1034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4578" h="1034578">
                <a:moveTo>
                  <a:pt x="517289" y="0"/>
                </a:moveTo>
                <a:cubicBezTo>
                  <a:pt x="802980" y="0"/>
                  <a:pt x="1034578" y="231598"/>
                  <a:pt x="1034578" y="517289"/>
                </a:cubicBezTo>
                <a:cubicBezTo>
                  <a:pt x="1034578" y="802980"/>
                  <a:pt x="802980" y="1034578"/>
                  <a:pt x="517289" y="1034578"/>
                </a:cubicBezTo>
                <a:cubicBezTo>
                  <a:pt x="231598" y="1034578"/>
                  <a:pt x="0" y="802980"/>
                  <a:pt x="0" y="517289"/>
                </a:cubicBezTo>
              </a:path>
            </a:pathLst>
          </a:custGeom>
          <a:noFill/>
          <a:ln w="571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34" name="弧形 33"/>
          <p:cNvSpPr/>
          <p:nvPr/>
        </p:nvSpPr>
        <p:spPr>
          <a:xfrm>
            <a:off x="911982" y="3249695"/>
            <a:ext cx="790910" cy="1054547"/>
          </a:xfrm>
          <a:prstGeom prst="arc">
            <a:avLst>
              <a:gd name="adj1" fmla="val 17065617"/>
              <a:gd name="adj2" fmla="val 0"/>
            </a:avLst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25535" y="3340107"/>
            <a:ext cx="557780" cy="92331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vi-VN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  <a:cs typeface="Arial Unicode MS" panose="020B0604020202020204" pitchFamily="34" charset="-122"/>
              </a:rPr>
              <a:t>2</a:t>
            </a:r>
            <a:endParaRPr lang="zh-CN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ngsuhChe" panose="02030609000101010101" pitchFamily="49" charset="-127"/>
              <a:ea typeface="GungsuhChe" panose="02030609000101010101" pitchFamily="49" charset="-127"/>
              <a:cs typeface="Arial Unicode MS" panose="020B0604020202020204" pitchFamily="34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620527" y="4184708"/>
            <a:ext cx="864352" cy="950043"/>
            <a:chOff x="8432048" y="2970046"/>
            <a:chExt cx="2209800" cy="2428875"/>
          </a:xfrm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343048" y="4184708"/>
            <a:ext cx="864352" cy="950043"/>
            <a:chOff x="8432048" y="2970046"/>
            <a:chExt cx="2209800" cy="2428875"/>
          </a:xfrm>
        </p:grpSpPr>
        <p:sp>
          <p:nvSpPr>
            <p:cNvPr id="57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8789336" y="1290419"/>
            <a:ext cx="2268161" cy="0"/>
            <a:chOff x="6392447" y="2984104"/>
            <a:chExt cx="2268161" cy="0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9"/>
          <p:cNvSpPr>
            <a:spLocks noChangeArrowheads="1"/>
          </p:cNvSpPr>
          <p:nvPr/>
        </p:nvSpPr>
        <p:spPr bwMode="auto">
          <a:xfrm>
            <a:off x="7527101" y="671020"/>
            <a:ext cx="432000" cy="432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5336559" y="3027133"/>
            <a:ext cx="252000" cy="252000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9" name="Oval 76"/>
          <p:cNvSpPr>
            <a:spLocks noChangeArrowheads="1"/>
          </p:cNvSpPr>
          <p:nvPr/>
        </p:nvSpPr>
        <p:spPr bwMode="auto">
          <a:xfrm>
            <a:off x="9978833" y="3353585"/>
            <a:ext cx="216000" cy="216000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9586759" y="2709596"/>
            <a:ext cx="216000" cy="216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1" name="Oval 79"/>
          <p:cNvSpPr>
            <a:spLocks noChangeArrowheads="1"/>
          </p:cNvSpPr>
          <p:nvPr/>
        </p:nvSpPr>
        <p:spPr bwMode="auto">
          <a:xfrm>
            <a:off x="13333632" y="1316728"/>
            <a:ext cx="108000" cy="108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2" name="Oval 79"/>
          <p:cNvSpPr>
            <a:spLocks noChangeArrowheads="1"/>
          </p:cNvSpPr>
          <p:nvPr/>
        </p:nvSpPr>
        <p:spPr bwMode="auto">
          <a:xfrm>
            <a:off x="13436116" y="566796"/>
            <a:ext cx="216000" cy="216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3" name="Oval 79"/>
          <p:cNvSpPr>
            <a:spLocks noChangeArrowheads="1"/>
          </p:cNvSpPr>
          <p:nvPr/>
        </p:nvSpPr>
        <p:spPr bwMode="auto">
          <a:xfrm>
            <a:off x="10633594" y="244749"/>
            <a:ext cx="216000" cy="216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8341426" y="5389534"/>
            <a:ext cx="2558201" cy="434625"/>
            <a:chOff x="8481001" y="4908105"/>
            <a:chExt cx="2558201" cy="434625"/>
          </a:xfrm>
        </p:grpSpPr>
        <p:cxnSp>
          <p:nvCxnSpPr>
            <p:cNvPr id="86" name="直接连接符 85"/>
            <p:cNvCxnSpPr/>
            <p:nvPr/>
          </p:nvCxnSpPr>
          <p:spPr>
            <a:xfrm>
              <a:off x="8481001" y="4908105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9485917" y="4908105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993676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859008" y="5116861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9854215" y="5111304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1058960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10355977" y="5116861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2266" y="5342730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36">
            <a:extLst>
              <a:ext uri="{FF2B5EF4-FFF2-40B4-BE49-F238E27FC236}">
                <a16:creationId xmlns:a16="http://schemas.microsoft.com/office/drawing/2014/main" id="{8145AFB8-8FF1-481E-931B-2FB508DAFD0D}"/>
              </a:ext>
            </a:extLst>
          </p:cNvPr>
          <p:cNvSpPr txBox="1"/>
          <p:nvPr/>
        </p:nvSpPr>
        <p:spPr>
          <a:xfrm>
            <a:off x="8041256" y="2219966"/>
            <a:ext cx="2700338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5" name="TextBox 36">
            <a:extLst>
              <a:ext uri="{FF2B5EF4-FFF2-40B4-BE49-F238E27FC236}">
                <a16:creationId xmlns:a16="http://schemas.microsoft.com/office/drawing/2014/main" id="{2FE07FF0-102D-43BC-A9C7-804431BB30F2}"/>
              </a:ext>
            </a:extLst>
          </p:cNvPr>
          <p:cNvSpPr txBox="1"/>
          <p:nvPr/>
        </p:nvSpPr>
        <p:spPr>
          <a:xfrm>
            <a:off x="5706690" y="1666175"/>
            <a:ext cx="3707627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ja-JP" altLang="ja-JP" sz="28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Gothic" panose="020B0609070205080204" pitchFamily="49" charset="-128"/>
              </a:rPr>
              <a:t>よいしゅうまつを</a:t>
            </a:r>
            <a:endParaRPr lang="vi-VN" altLang="ja-JP" sz="2800" dirty="0">
              <a:solidFill>
                <a:srgbClr val="FF0000"/>
              </a:solidFill>
              <a:effectLst/>
              <a:ea typeface="Meiryo" panose="020B0604030504040204" pitchFamily="34" charset="-128"/>
              <a:cs typeface="MS Gothic" panose="020B0609070205080204" pitchFamily="49" charset="-128"/>
            </a:endParaRPr>
          </a:p>
          <a:p>
            <a:r>
              <a:rPr lang="vi-VN" altLang="ja-JP" sz="280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Meiryo" panose="020B0604030504040204" pitchFamily="34" charset="-128"/>
              </a:rPr>
              <a:t>Yoi syumatsu wo</a:t>
            </a:r>
            <a:endParaRPr lang="zh-CN" altLang="en-US" sz="28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96" name="TextBox 36">
            <a:extLst>
              <a:ext uri="{FF2B5EF4-FFF2-40B4-BE49-F238E27FC236}">
                <a16:creationId xmlns:a16="http://schemas.microsoft.com/office/drawing/2014/main" id="{6BE6631A-31D9-406D-A97B-B855507AA54D}"/>
              </a:ext>
            </a:extLst>
          </p:cNvPr>
          <p:cNvSpPr txBox="1"/>
          <p:nvPr/>
        </p:nvSpPr>
        <p:spPr>
          <a:xfrm>
            <a:off x="2553650" y="3034467"/>
            <a:ext cx="4014236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ja-JP" sz="28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Gothic" panose="020B0609070205080204" pitchFamily="49" charset="-128"/>
              </a:rPr>
              <a:t>おめでとう</a:t>
            </a:r>
            <a:r>
              <a:rPr lang="ja-JP" altLang="en-US" sz="28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Gothic" panose="020B0609070205080204" pitchFamily="49" charset="-128"/>
              </a:rPr>
              <a:t>ございます</a:t>
            </a:r>
            <a:endParaRPr lang="en-US" altLang="ja-JP" sz="2800" dirty="0">
              <a:solidFill>
                <a:srgbClr val="FF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  <a:cs typeface="MS Gothic" panose="020B0609070205080204" pitchFamily="49" charset="-128"/>
            </a:endParaRPr>
          </a:p>
          <a:p>
            <a:pPr algn="ctr"/>
            <a:r>
              <a:rPr lang="en-US" altLang="ja-JP" sz="2800" dirty="0" err="1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Omedetou</a:t>
            </a:r>
            <a:r>
              <a:rPr lang="vi-VN" altLang="ja-JP" sz="2800" dirty="0">
                <a:solidFill>
                  <a:srgbClr val="222222"/>
                </a:solidFill>
                <a:latin typeface="Helvetica" panose="020B0604020202020204" pitchFamily="34" charset="0"/>
                <a:ea typeface="Meiryo" panose="020B0604030504040204" pitchFamily="34" charset="-128"/>
              </a:rPr>
              <a:t> gozaimasu</a:t>
            </a:r>
            <a:endParaRPr lang="vi-VN" altLang="ja-JP" sz="2800" dirty="0">
              <a:solidFill>
                <a:srgbClr val="000000"/>
              </a:solidFill>
              <a:latin typeface="inherit"/>
              <a:ea typeface="Meiryo" panose="020B0604030504040204" pitchFamily="34" charset="-128"/>
              <a:cs typeface="Segoe UI" panose="020B0502040204020203" pitchFamily="34" charset="0"/>
            </a:endParaRPr>
          </a:p>
        </p:txBody>
      </p:sp>
      <p:sp>
        <p:nvSpPr>
          <p:cNvPr id="99" name="TextBox 36">
            <a:extLst>
              <a:ext uri="{FF2B5EF4-FFF2-40B4-BE49-F238E27FC236}">
                <a16:creationId xmlns:a16="http://schemas.microsoft.com/office/drawing/2014/main" id="{491AA1B4-86E1-45A0-81B6-C215D3F215FD}"/>
              </a:ext>
            </a:extLst>
          </p:cNvPr>
          <p:cNvSpPr txBox="1"/>
          <p:nvPr/>
        </p:nvSpPr>
        <p:spPr>
          <a:xfrm>
            <a:off x="8104971" y="3026500"/>
            <a:ext cx="2700338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ja-JP" altLang="ja-JP" sz="28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Gothic" panose="020B0609070205080204" pitchFamily="49" charset="-128"/>
              </a:rPr>
              <a:t>よいいちにちを</a:t>
            </a:r>
            <a:endParaRPr lang="vi-VN" altLang="ja-JP" sz="2800" dirty="0">
              <a:solidFill>
                <a:srgbClr val="FF0000"/>
              </a:solidFill>
              <a:effectLst/>
              <a:ea typeface="Meiryo" panose="020B0604030504040204" pitchFamily="34" charset="-128"/>
              <a:cs typeface="MS Gothic" panose="020B0609070205080204" pitchFamily="49" charset="-128"/>
            </a:endParaRPr>
          </a:p>
          <a:p>
            <a:r>
              <a:rPr lang="vi-VN" altLang="ja-JP" sz="280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Meiryo" panose="020B0604030504040204" pitchFamily="34" charset="-128"/>
              </a:rPr>
              <a:t>Yoi ichinichi wo</a:t>
            </a:r>
            <a:endParaRPr lang="zh-CN" altLang="en-US" sz="28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01" name="テキスト ボックス 100">
            <a:extLst>
              <a:ext uri="{FF2B5EF4-FFF2-40B4-BE49-F238E27FC236}">
                <a16:creationId xmlns:a16="http://schemas.microsoft.com/office/drawing/2014/main" id="{2FC92E67-835F-4969-9678-291BAEAA0D80}"/>
              </a:ext>
            </a:extLst>
          </p:cNvPr>
          <p:cNvSpPr txBox="1"/>
          <p:nvPr/>
        </p:nvSpPr>
        <p:spPr>
          <a:xfrm>
            <a:off x="8476073" y="622082"/>
            <a:ext cx="321473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altLang="zh-CN" sz="4000" dirty="0">
                <a:solidFill>
                  <a:schemeClr val="tx2">
                    <a:lumMod val="60000"/>
                    <a:lumOff val="40000"/>
                  </a:schemeClr>
                </a:solidFill>
                <a:ea typeface="Meiryo" panose="020B0604030504040204" pitchFamily="34" charset="-128"/>
              </a:rPr>
              <a:t>CHÀO HỎI </a:t>
            </a:r>
            <a:endParaRPr lang="zh-CN" altLang="en-US" sz="4000" dirty="0">
              <a:solidFill>
                <a:schemeClr val="tx2">
                  <a:lumMod val="60000"/>
                  <a:lumOff val="4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390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96" grpId="0"/>
      <p:bldP spid="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3"/>
          <a:stretch>
            <a:fillRect/>
          </a:stretch>
        </p:blipFill>
        <p:spPr bwMode="auto">
          <a:xfrm>
            <a:off x="1" y="6081590"/>
            <a:ext cx="12192000" cy="76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组合 7"/>
          <p:cNvGrpSpPr/>
          <p:nvPr/>
        </p:nvGrpSpPr>
        <p:grpSpPr>
          <a:xfrm>
            <a:off x="83423" y="1511549"/>
            <a:ext cx="2268161" cy="0"/>
            <a:chOff x="6392447" y="2984104"/>
            <a:chExt cx="2268161" cy="0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椭圆 85"/>
          <p:cNvSpPr/>
          <p:nvPr/>
        </p:nvSpPr>
        <p:spPr>
          <a:xfrm>
            <a:off x="7083338" y="3940949"/>
            <a:ext cx="117174" cy="11717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7" name="组合 136"/>
          <p:cNvGrpSpPr/>
          <p:nvPr/>
        </p:nvGrpSpPr>
        <p:grpSpPr>
          <a:xfrm>
            <a:off x="83423" y="1691569"/>
            <a:ext cx="2268161" cy="0"/>
            <a:chOff x="6392447" y="2984104"/>
            <a:chExt cx="2268161" cy="0"/>
          </a:xfrm>
        </p:grpSpPr>
        <p:cxnSp>
          <p:nvCxnSpPr>
            <p:cNvPr id="138" name="直接连接符 137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7" name="Oval 79"/>
          <p:cNvSpPr>
            <a:spLocks noChangeArrowheads="1"/>
          </p:cNvSpPr>
          <p:nvPr/>
        </p:nvSpPr>
        <p:spPr bwMode="auto">
          <a:xfrm>
            <a:off x="327894" y="2677347"/>
            <a:ext cx="398463" cy="398463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28" name="Oval 76"/>
          <p:cNvSpPr>
            <a:spLocks noChangeArrowheads="1"/>
          </p:cNvSpPr>
          <p:nvPr/>
        </p:nvSpPr>
        <p:spPr bwMode="auto">
          <a:xfrm>
            <a:off x="2937974" y="5325748"/>
            <a:ext cx="326454" cy="32645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29" name="Oval 76"/>
          <p:cNvSpPr>
            <a:spLocks noChangeArrowheads="1"/>
          </p:cNvSpPr>
          <p:nvPr/>
        </p:nvSpPr>
        <p:spPr bwMode="auto">
          <a:xfrm>
            <a:off x="1443928" y="3368099"/>
            <a:ext cx="205776" cy="205775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0" name="Oval 79"/>
          <p:cNvSpPr>
            <a:spLocks noChangeArrowheads="1"/>
          </p:cNvSpPr>
          <p:nvPr/>
        </p:nvSpPr>
        <p:spPr bwMode="auto">
          <a:xfrm>
            <a:off x="7328942" y="5228969"/>
            <a:ext cx="281533" cy="28153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1" name="Oval 79"/>
          <p:cNvSpPr>
            <a:spLocks noChangeArrowheads="1"/>
          </p:cNvSpPr>
          <p:nvPr/>
        </p:nvSpPr>
        <p:spPr bwMode="auto">
          <a:xfrm>
            <a:off x="10935048" y="3615342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2" name="Oval 79"/>
          <p:cNvSpPr>
            <a:spLocks noChangeArrowheads="1"/>
          </p:cNvSpPr>
          <p:nvPr/>
        </p:nvSpPr>
        <p:spPr bwMode="auto">
          <a:xfrm>
            <a:off x="11037532" y="2865411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3" name="Oval 79"/>
          <p:cNvSpPr>
            <a:spLocks noChangeArrowheads="1"/>
          </p:cNvSpPr>
          <p:nvPr/>
        </p:nvSpPr>
        <p:spPr bwMode="auto">
          <a:xfrm>
            <a:off x="8899044" y="2095616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4" name="Oval 79"/>
          <p:cNvSpPr>
            <a:spLocks noChangeArrowheads="1"/>
          </p:cNvSpPr>
          <p:nvPr/>
        </p:nvSpPr>
        <p:spPr bwMode="auto">
          <a:xfrm>
            <a:off x="7805830" y="2954935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cxnSp>
        <p:nvCxnSpPr>
          <p:cNvPr id="240" name="直接连接符 239"/>
          <p:cNvCxnSpPr/>
          <p:nvPr/>
        </p:nvCxnSpPr>
        <p:spPr>
          <a:xfrm>
            <a:off x="0" y="6081590"/>
            <a:ext cx="12062566" cy="46474"/>
          </a:xfrm>
          <a:prstGeom prst="line">
            <a:avLst/>
          </a:prstGeom>
          <a:ln w="57150" cap="rnd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2" name="Oval 76"/>
          <p:cNvSpPr>
            <a:spLocks noChangeArrowheads="1"/>
          </p:cNvSpPr>
          <p:nvPr/>
        </p:nvSpPr>
        <p:spPr bwMode="auto">
          <a:xfrm>
            <a:off x="5170608" y="1778582"/>
            <a:ext cx="326454" cy="32645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43" name="Oval 76"/>
          <p:cNvSpPr>
            <a:spLocks noChangeArrowheads="1"/>
          </p:cNvSpPr>
          <p:nvPr/>
        </p:nvSpPr>
        <p:spPr bwMode="auto">
          <a:xfrm>
            <a:off x="8094112" y="1268760"/>
            <a:ext cx="232307" cy="232306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46" name="矩形: 圆角 121"/>
          <p:cNvSpPr/>
          <p:nvPr/>
        </p:nvSpPr>
        <p:spPr>
          <a:xfrm>
            <a:off x="1004262" y="4322401"/>
            <a:ext cx="2732835" cy="15699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48" name="直接连接符 147"/>
          <p:cNvCxnSpPr/>
          <p:nvPr/>
        </p:nvCxnSpPr>
        <p:spPr>
          <a:xfrm>
            <a:off x="1350412" y="3288154"/>
            <a:ext cx="0" cy="17657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940571" y="2316817"/>
            <a:ext cx="1514669" cy="1936655"/>
            <a:chOff x="1062708" y="2256254"/>
            <a:chExt cx="1893643" cy="2865973"/>
          </a:xfrm>
        </p:grpSpPr>
        <p:sp>
          <p:nvSpPr>
            <p:cNvPr id="150" name="等腰三角形 124"/>
            <p:cNvSpPr/>
            <p:nvPr/>
          </p:nvSpPr>
          <p:spPr>
            <a:xfrm>
              <a:off x="1252630" y="2306465"/>
              <a:ext cx="1703721" cy="2815762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52" name="组合 151"/>
            <p:cNvGrpSpPr/>
            <p:nvPr/>
          </p:nvGrpSpPr>
          <p:grpSpPr>
            <a:xfrm>
              <a:off x="1062708" y="2256254"/>
              <a:ext cx="1681331" cy="2823353"/>
              <a:chOff x="9694011" y="3453754"/>
              <a:chExt cx="649623" cy="1106883"/>
            </a:xfrm>
          </p:grpSpPr>
          <p:cxnSp>
            <p:nvCxnSpPr>
              <p:cNvPr id="160" name="直接连接符 159"/>
              <p:cNvCxnSpPr>
                <a:stCxn id="150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直接连接符 160"/>
              <p:cNvCxnSpPr>
                <a:stCxn id="150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直接连接符 178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直接连接符 180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1" name="组合 250"/>
          <p:cNvGrpSpPr/>
          <p:nvPr/>
        </p:nvGrpSpPr>
        <p:grpSpPr>
          <a:xfrm>
            <a:off x="4341544" y="6211775"/>
            <a:ext cx="316781" cy="341943"/>
            <a:chOff x="9620630" y="3434069"/>
            <a:chExt cx="983031" cy="1526511"/>
          </a:xfrm>
        </p:grpSpPr>
        <p:sp>
          <p:nvSpPr>
            <p:cNvPr id="252" name="矩形: 圆角 121"/>
            <p:cNvSpPr/>
            <p:nvPr/>
          </p:nvSpPr>
          <p:spPr>
            <a:xfrm>
              <a:off x="9679269" y="4772341"/>
              <a:ext cx="924392" cy="1882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3" name="直接连接符 252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4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5" name="组合 254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257" name="直接连接符 256"/>
              <p:cNvCxnSpPr>
                <a:stCxn id="254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直接连接符 258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直接连接符 259"/>
              <p:cNvCxnSpPr>
                <a:stCxn id="254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6" name="直接连接符 255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1" name="组合 260"/>
          <p:cNvGrpSpPr/>
          <p:nvPr/>
        </p:nvGrpSpPr>
        <p:grpSpPr>
          <a:xfrm>
            <a:off x="8223604" y="6268930"/>
            <a:ext cx="325905" cy="414231"/>
            <a:chOff x="9620630" y="3434069"/>
            <a:chExt cx="924391" cy="1560626"/>
          </a:xfrm>
        </p:grpSpPr>
        <p:sp>
          <p:nvSpPr>
            <p:cNvPr id="262" name="矩形: 圆角 121"/>
            <p:cNvSpPr/>
            <p:nvPr/>
          </p:nvSpPr>
          <p:spPr>
            <a:xfrm>
              <a:off x="9620630" y="4806455"/>
              <a:ext cx="924391" cy="1882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3" name="直接连接符 262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4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65" name="组合 264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267" name="直接连接符 266"/>
              <p:cNvCxnSpPr>
                <a:stCxn id="264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>
                <a:stCxn id="264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直接连接符 268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直接连接符 269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66" name="直接连接符 265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2" name="组合 281"/>
          <p:cNvGrpSpPr/>
          <p:nvPr/>
        </p:nvGrpSpPr>
        <p:grpSpPr>
          <a:xfrm flipH="1">
            <a:off x="1009329" y="4398096"/>
            <a:ext cx="2732835" cy="1558025"/>
            <a:chOff x="1669944" y="3633848"/>
            <a:chExt cx="2732835" cy="1558025"/>
          </a:xfrm>
        </p:grpSpPr>
        <p:sp>
          <p:nvSpPr>
            <p:cNvPr id="283" name="圆角矩形 177"/>
            <p:cNvSpPr/>
            <p:nvPr/>
          </p:nvSpPr>
          <p:spPr>
            <a:xfrm>
              <a:off x="1669944" y="3633848"/>
              <a:ext cx="2732835" cy="1558025"/>
            </a:xfrm>
            <a:custGeom>
              <a:avLst/>
              <a:gdLst>
                <a:gd name="connsiteX0" fmla="*/ 0 w 2732835"/>
                <a:gd name="connsiteY0" fmla="*/ 257801 h 1546776"/>
                <a:gd name="connsiteX1" fmla="*/ 257801 w 2732835"/>
                <a:gd name="connsiteY1" fmla="*/ 0 h 1546776"/>
                <a:gd name="connsiteX2" fmla="*/ 2475034 w 2732835"/>
                <a:gd name="connsiteY2" fmla="*/ 0 h 1546776"/>
                <a:gd name="connsiteX3" fmla="*/ 2732835 w 2732835"/>
                <a:gd name="connsiteY3" fmla="*/ 257801 h 1546776"/>
                <a:gd name="connsiteX4" fmla="*/ 2732835 w 2732835"/>
                <a:gd name="connsiteY4" fmla="*/ 1288975 h 1546776"/>
                <a:gd name="connsiteX5" fmla="*/ 2475034 w 2732835"/>
                <a:gd name="connsiteY5" fmla="*/ 1546776 h 1546776"/>
                <a:gd name="connsiteX6" fmla="*/ 257801 w 2732835"/>
                <a:gd name="connsiteY6" fmla="*/ 1546776 h 1546776"/>
                <a:gd name="connsiteX7" fmla="*/ 0 w 2732835"/>
                <a:gd name="connsiteY7" fmla="*/ 1288975 h 1546776"/>
                <a:gd name="connsiteX8" fmla="*/ 0 w 2732835"/>
                <a:gd name="connsiteY8" fmla="*/ 257801 h 1546776"/>
                <a:gd name="connsiteX0-1" fmla="*/ 0 w 2732835"/>
                <a:gd name="connsiteY0-2" fmla="*/ 257801 h 1546776"/>
                <a:gd name="connsiteX1-3" fmla="*/ 257801 w 2732835"/>
                <a:gd name="connsiteY1-4" fmla="*/ 0 h 1546776"/>
                <a:gd name="connsiteX2-5" fmla="*/ 562617 w 2732835"/>
                <a:gd name="connsiteY2-6" fmla="*/ 627 h 1546776"/>
                <a:gd name="connsiteX3-7" fmla="*/ 2475034 w 2732835"/>
                <a:gd name="connsiteY3-8" fmla="*/ 0 h 1546776"/>
                <a:gd name="connsiteX4-9" fmla="*/ 2732835 w 2732835"/>
                <a:gd name="connsiteY4-10" fmla="*/ 257801 h 1546776"/>
                <a:gd name="connsiteX5-11" fmla="*/ 2732835 w 2732835"/>
                <a:gd name="connsiteY5-12" fmla="*/ 1288975 h 1546776"/>
                <a:gd name="connsiteX6-13" fmla="*/ 2475034 w 2732835"/>
                <a:gd name="connsiteY6-14" fmla="*/ 1546776 h 1546776"/>
                <a:gd name="connsiteX7-15" fmla="*/ 257801 w 2732835"/>
                <a:gd name="connsiteY7-16" fmla="*/ 1546776 h 1546776"/>
                <a:gd name="connsiteX8-17" fmla="*/ 0 w 2732835"/>
                <a:gd name="connsiteY8-18" fmla="*/ 1288975 h 1546776"/>
                <a:gd name="connsiteX9" fmla="*/ 0 w 2732835"/>
                <a:gd name="connsiteY9" fmla="*/ 257801 h 1546776"/>
                <a:gd name="connsiteX0-19" fmla="*/ 0 w 2732835"/>
                <a:gd name="connsiteY0-20" fmla="*/ 269050 h 1558025"/>
                <a:gd name="connsiteX1-21" fmla="*/ 257801 w 2732835"/>
                <a:gd name="connsiteY1-22" fmla="*/ 11249 h 1558025"/>
                <a:gd name="connsiteX2-23" fmla="*/ 562617 w 2732835"/>
                <a:gd name="connsiteY2-24" fmla="*/ 11876 h 1558025"/>
                <a:gd name="connsiteX3-25" fmla="*/ 2118285 w 2732835"/>
                <a:gd name="connsiteY3-26" fmla="*/ 0 h 1558025"/>
                <a:gd name="connsiteX4-27" fmla="*/ 2475034 w 2732835"/>
                <a:gd name="connsiteY4-28" fmla="*/ 11249 h 1558025"/>
                <a:gd name="connsiteX5-29" fmla="*/ 2732835 w 2732835"/>
                <a:gd name="connsiteY5-30" fmla="*/ 269050 h 1558025"/>
                <a:gd name="connsiteX6-31" fmla="*/ 2732835 w 2732835"/>
                <a:gd name="connsiteY6-32" fmla="*/ 1300224 h 1558025"/>
                <a:gd name="connsiteX7-33" fmla="*/ 2475034 w 2732835"/>
                <a:gd name="connsiteY7-34" fmla="*/ 1558025 h 1558025"/>
                <a:gd name="connsiteX8-35" fmla="*/ 257801 w 2732835"/>
                <a:gd name="connsiteY8-36" fmla="*/ 1558025 h 1558025"/>
                <a:gd name="connsiteX9-37" fmla="*/ 0 w 2732835"/>
                <a:gd name="connsiteY9-38" fmla="*/ 1300224 h 1558025"/>
                <a:gd name="connsiteX10" fmla="*/ 0 w 2732835"/>
                <a:gd name="connsiteY10" fmla="*/ 269050 h 1558025"/>
                <a:gd name="connsiteX0-39" fmla="*/ 562617 w 2732835"/>
                <a:gd name="connsiteY0-40" fmla="*/ 11876 h 1558025"/>
                <a:gd name="connsiteX1-41" fmla="*/ 2118285 w 2732835"/>
                <a:gd name="connsiteY1-42" fmla="*/ 0 h 1558025"/>
                <a:gd name="connsiteX2-43" fmla="*/ 2475034 w 2732835"/>
                <a:gd name="connsiteY2-44" fmla="*/ 11249 h 1558025"/>
                <a:gd name="connsiteX3-45" fmla="*/ 2732835 w 2732835"/>
                <a:gd name="connsiteY3-46" fmla="*/ 269050 h 1558025"/>
                <a:gd name="connsiteX4-47" fmla="*/ 2732835 w 2732835"/>
                <a:gd name="connsiteY4-48" fmla="*/ 1300224 h 1558025"/>
                <a:gd name="connsiteX5-49" fmla="*/ 2475034 w 2732835"/>
                <a:gd name="connsiteY5-50" fmla="*/ 1558025 h 1558025"/>
                <a:gd name="connsiteX6-51" fmla="*/ 257801 w 2732835"/>
                <a:gd name="connsiteY6-52" fmla="*/ 1558025 h 1558025"/>
                <a:gd name="connsiteX7-53" fmla="*/ 0 w 2732835"/>
                <a:gd name="connsiteY7-54" fmla="*/ 1300224 h 1558025"/>
                <a:gd name="connsiteX8-55" fmla="*/ 0 w 2732835"/>
                <a:gd name="connsiteY8-56" fmla="*/ 269050 h 1558025"/>
                <a:gd name="connsiteX9-57" fmla="*/ 257801 w 2732835"/>
                <a:gd name="connsiteY9-58" fmla="*/ 11249 h 1558025"/>
                <a:gd name="connsiteX10-59" fmla="*/ 654057 w 2732835"/>
                <a:gd name="connsiteY10-60" fmla="*/ 103316 h 1558025"/>
                <a:gd name="connsiteX0-61" fmla="*/ 562617 w 2732835"/>
                <a:gd name="connsiteY0-62" fmla="*/ 11876 h 1558025"/>
                <a:gd name="connsiteX1-63" fmla="*/ 2118285 w 2732835"/>
                <a:gd name="connsiteY1-64" fmla="*/ 0 h 1558025"/>
                <a:gd name="connsiteX2-65" fmla="*/ 2475034 w 2732835"/>
                <a:gd name="connsiteY2-66" fmla="*/ 11249 h 1558025"/>
                <a:gd name="connsiteX3-67" fmla="*/ 2732835 w 2732835"/>
                <a:gd name="connsiteY3-68" fmla="*/ 269050 h 1558025"/>
                <a:gd name="connsiteX4-69" fmla="*/ 2732835 w 2732835"/>
                <a:gd name="connsiteY4-70" fmla="*/ 1300224 h 1558025"/>
                <a:gd name="connsiteX5-71" fmla="*/ 2475034 w 2732835"/>
                <a:gd name="connsiteY5-72" fmla="*/ 1558025 h 1558025"/>
                <a:gd name="connsiteX6-73" fmla="*/ 257801 w 2732835"/>
                <a:gd name="connsiteY6-74" fmla="*/ 1558025 h 1558025"/>
                <a:gd name="connsiteX7-75" fmla="*/ 0 w 2732835"/>
                <a:gd name="connsiteY7-76" fmla="*/ 1300224 h 1558025"/>
                <a:gd name="connsiteX8-77" fmla="*/ 0 w 2732835"/>
                <a:gd name="connsiteY8-78" fmla="*/ 269050 h 1558025"/>
                <a:gd name="connsiteX9-79" fmla="*/ 257801 w 2732835"/>
                <a:gd name="connsiteY9-80" fmla="*/ 11249 h 1558025"/>
                <a:gd name="connsiteX0-81" fmla="*/ 776373 w 2732835"/>
                <a:gd name="connsiteY0-82" fmla="*/ 11876 h 1558025"/>
                <a:gd name="connsiteX1-83" fmla="*/ 2118285 w 2732835"/>
                <a:gd name="connsiteY1-84" fmla="*/ 0 h 1558025"/>
                <a:gd name="connsiteX2-85" fmla="*/ 2475034 w 2732835"/>
                <a:gd name="connsiteY2-86" fmla="*/ 11249 h 1558025"/>
                <a:gd name="connsiteX3-87" fmla="*/ 2732835 w 2732835"/>
                <a:gd name="connsiteY3-88" fmla="*/ 269050 h 1558025"/>
                <a:gd name="connsiteX4-89" fmla="*/ 2732835 w 2732835"/>
                <a:gd name="connsiteY4-90" fmla="*/ 1300224 h 1558025"/>
                <a:gd name="connsiteX5-91" fmla="*/ 2475034 w 2732835"/>
                <a:gd name="connsiteY5-92" fmla="*/ 1558025 h 1558025"/>
                <a:gd name="connsiteX6-93" fmla="*/ 257801 w 2732835"/>
                <a:gd name="connsiteY6-94" fmla="*/ 1558025 h 1558025"/>
                <a:gd name="connsiteX7-95" fmla="*/ 0 w 2732835"/>
                <a:gd name="connsiteY7-96" fmla="*/ 1300224 h 1558025"/>
                <a:gd name="connsiteX8-97" fmla="*/ 0 w 2732835"/>
                <a:gd name="connsiteY8-98" fmla="*/ 269050 h 1558025"/>
                <a:gd name="connsiteX9-99" fmla="*/ 257801 w 2732835"/>
                <a:gd name="connsiteY9-100" fmla="*/ 11249 h 1558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2732835" h="1558025">
                  <a:moveTo>
                    <a:pt x="776373" y="11876"/>
                  </a:moveTo>
                  <a:lnTo>
                    <a:pt x="2118285" y="0"/>
                  </a:lnTo>
                  <a:lnTo>
                    <a:pt x="2475034" y="11249"/>
                  </a:lnTo>
                  <a:cubicBezTo>
                    <a:pt x="2617414" y="11249"/>
                    <a:pt x="2732835" y="126670"/>
                    <a:pt x="2732835" y="269050"/>
                  </a:cubicBezTo>
                  <a:lnTo>
                    <a:pt x="2732835" y="1300224"/>
                  </a:lnTo>
                  <a:cubicBezTo>
                    <a:pt x="2732835" y="1442604"/>
                    <a:pt x="2617414" y="1558025"/>
                    <a:pt x="2475034" y="1558025"/>
                  </a:cubicBezTo>
                  <a:lnTo>
                    <a:pt x="257801" y="1558025"/>
                  </a:lnTo>
                  <a:cubicBezTo>
                    <a:pt x="115421" y="1558025"/>
                    <a:pt x="0" y="1442604"/>
                    <a:pt x="0" y="1300224"/>
                  </a:cubicBezTo>
                  <a:lnTo>
                    <a:pt x="0" y="269050"/>
                  </a:lnTo>
                  <a:cubicBezTo>
                    <a:pt x="0" y="126670"/>
                    <a:pt x="115421" y="11249"/>
                    <a:pt x="257801" y="11249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84" name="直接连接符 283"/>
            <p:cNvCxnSpPr/>
            <p:nvPr/>
          </p:nvCxnSpPr>
          <p:spPr>
            <a:xfrm>
              <a:off x="2043906" y="3639495"/>
              <a:ext cx="18283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5" name="矩形: 圆角 121"/>
          <p:cNvSpPr/>
          <p:nvPr/>
        </p:nvSpPr>
        <p:spPr>
          <a:xfrm>
            <a:off x="4525847" y="4350141"/>
            <a:ext cx="2765713" cy="165411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cxnSp>
        <p:nvCxnSpPr>
          <p:cNvPr id="286" name="直接连接符 285"/>
          <p:cNvCxnSpPr/>
          <p:nvPr/>
        </p:nvCxnSpPr>
        <p:spPr>
          <a:xfrm>
            <a:off x="4899809" y="3288154"/>
            <a:ext cx="0" cy="17657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7" name="组合 286"/>
          <p:cNvGrpSpPr/>
          <p:nvPr/>
        </p:nvGrpSpPr>
        <p:grpSpPr>
          <a:xfrm>
            <a:off x="4489968" y="2316817"/>
            <a:ext cx="1514669" cy="1936655"/>
            <a:chOff x="1062708" y="2256254"/>
            <a:chExt cx="1893643" cy="2865973"/>
          </a:xfrm>
        </p:grpSpPr>
        <p:sp>
          <p:nvSpPr>
            <p:cNvPr id="288" name="等腰三角形 124"/>
            <p:cNvSpPr/>
            <p:nvPr/>
          </p:nvSpPr>
          <p:spPr>
            <a:xfrm>
              <a:off x="1252630" y="2306465"/>
              <a:ext cx="1703721" cy="2815762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9" name="组合 288"/>
            <p:cNvGrpSpPr/>
            <p:nvPr/>
          </p:nvGrpSpPr>
          <p:grpSpPr>
            <a:xfrm>
              <a:off x="1062708" y="2256254"/>
              <a:ext cx="1681331" cy="2823353"/>
              <a:chOff x="9694011" y="3453754"/>
              <a:chExt cx="649623" cy="1106883"/>
            </a:xfrm>
          </p:grpSpPr>
          <p:cxnSp>
            <p:nvCxnSpPr>
              <p:cNvPr id="290" name="直接连接符 289"/>
              <p:cNvCxnSpPr>
                <a:stCxn id="288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直接连接符 290"/>
              <p:cNvCxnSpPr>
                <a:stCxn id="288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直接连接符 291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直接连接符 292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4" name="组合 293"/>
          <p:cNvGrpSpPr/>
          <p:nvPr/>
        </p:nvGrpSpPr>
        <p:grpSpPr>
          <a:xfrm flipH="1">
            <a:off x="4558726" y="4398096"/>
            <a:ext cx="2732835" cy="1558025"/>
            <a:chOff x="1669944" y="3633848"/>
            <a:chExt cx="2732835" cy="1558025"/>
          </a:xfrm>
        </p:grpSpPr>
        <p:sp>
          <p:nvSpPr>
            <p:cNvPr id="295" name="圆角矩形 177"/>
            <p:cNvSpPr/>
            <p:nvPr/>
          </p:nvSpPr>
          <p:spPr>
            <a:xfrm>
              <a:off x="1669944" y="3633848"/>
              <a:ext cx="2732835" cy="1558025"/>
            </a:xfrm>
            <a:custGeom>
              <a:avLst/>
              <a:gdLst>
                <a:gd name="connsiteX0" fmla="*/ 0 w 2732835"/>
                <a:gd name="connsiteY0" fmla="*/ 257801 h 1546776"/>
                <a:gd name="connsiteX1" fmla="*/ 257801 w 2732835"/>
                <a:gd name="connsiteY1" fmla="*/ 0 h 1546776"/>
                <a:gd name="connsiteX2" fmla="*/ 2475034 w 2732835"/>
                <a:gd name="connsiteY2" fmla="*/ 0 h 1546776"/>
                <a:gd name="connsiteX3" fmla="*/ 2732835 w 2732835"/>
                <a:gd name="connsiteY3" fmla="*/ 257801 h 1546776"/>
                <a:gd name="connsiteX4" fmla="*/ 2732835 w 2732835"/>
                <a:gd name="connsiteY4" fmla="*/ 1288975 h 1546776"/>
                <a:gd name="connsiteX5" fmla="*/ 2475034 w 2732835"/>
                <a:gd name="connsiteY5" fmla="*/ 1546776 h 1546776"/>
                <a:gd name="connsiteX6" fmla="*/ 257801 w 2732835"/>
                <a:gd name="connsiteY6" fmla="*/ 1546776 h 1546776"/>
                <a:gd name="connsiteX7" fmla="*/ 0 w 2732835"/>
                <a:gd name="connsiteY7" fmla="*/ 1288975 h 1546776"/>
                <a:gd name="connsiteX8" fmla="*/ 0 w 2732835"/>
                <a:gd name="connsiteY8" fmla="*/ 257801 h 1546776"/>
                <a:gd name="connsiteX0-1" fmla="*/ 0 w 2732835"/>
                <a:gd name="connsiteY0-2" fmla="*/ 257801 h 1546776"/>
                <a:gd name="connsiteX1-3" fmla="*/ 257801 w 2732835"/>
                <a:gd name="connsiteY1-4" fmla="*/ 0 h 1546776"/>
                <a:gd name="connsiteX2-5" fmla="*/ 562617 w 2732835"/>
                <a:gd name="connsiteY2-6" fmla="*/ 627 h 1546776"/>
                <a:gd name="connsiteX3-7" fmla="*/ 2475034 w 2732835"/>
                <a:gd name="connsiteY3-8" fmla="*/ 0 h 1546776"/>
                <a:gd name="connsiteX4-9" fmla="*/ 2732835 w 2732835"/>
                <a:gd name="connsiteY4-10" fmla="*/ 257801 h 1546776"/>
                <a:gd name="connsiteX5-11" fmla="*/ 2732835 w 2732835"/>
                <a:gd name="connsiteY5-12" fmla="*/ 1288975 h 1546776"/>
                <a:gd name="connsiteX6-13" fmla="*/ 2475034 w 2732835"/>
                <a:gd name="connsiteY6-14" fmla="*/ 1546776 h 1546776"/>
                <a:gd name="connsiteX7-15" fmla="*/ 257801 w 2732835"/>
                <a:gd name="connsiteY7-16" fmla="*/ 1546776 h 1546776"/>
                <a:gd name="connsiteX8-17" fmla="*/ 0 w 2732835"/>
                <a:gd name="connsiteY8-18" fmla="*/ 1288975 h 1546776"/>
                <a:gd name="connsiteX9" fmla="*/ 0 w 2732835"/>
                <a:gd name="connsiteY9" fmla="*/ 257801 h 1546776"/>
                <a:gd name="connsiteX0-19" fmla="*/ 0 w 2732835"/>
                <a:gd name="connsiteY0-20" fmla="*/ 269050 h 1558025"/>
                <a:gd name="connsiteX1-21" fmla="*/ 257801 w 2732835"/>
                <a:gd name="connsiteY1-22" fmla="*/ 11249 h 1558025"/>
                <a:gd name="connsiteX2-23" fmla="*/ 562617 w 2732835"/>
                <a:gd name="connsiteY2-24" fmla="*/ 11876 h 1558025"/>
                <a:gd name="connsiteX3-25" fmla="*/ 2118285 w 2732835"/>
                <a:gd name="connsiteY3-26" fmla="*/ 0 h 1558025"/>
                <a:gd name="connsiteX4-27" fmla="*/ 2475034 w 2732835"/>
                <a:gd name="connsiteY4-28" fmla="*/ 11249 h 1558025"/>
                <a:gd name="connsiteX5-29" fmla="*/ 2732835 w 2732835"/>
                <a:gd name="connsiteY5-30" fmla="*/ 269050 h 1558025"/>
                <a:gd name="connsiteX6-31" fmla="*/ 2732835 w 2732835"/>
                <a:gd name="connsiteY6-32" fmla="*/ 1300224 h 1558025"/>
                <a:gd name="connsiteX7-33" fmla="*/ 2475034 w 2732835"/>
                <a:gd name="connsiteY7-34" fmla="*/ 1558025 h 1558025"/>
                <a:gd name="connsiteX8-35" fmla="*/ 257801 w 2732835"/>
                <a:gd name="connsiteY8-36" fmla="*/ 1558025 h 1558025"/>
                <a:gd name="connsiteX9-37" fmla="*/ 0 w 2732835"/>
                <a:gd name="connsiteY9-38" fmla="*/ 1300224 h 1558025"/>
                <a:gd name="connsiteX10" fmla="*/ 0 w 2732835"/>
                <a:gd name="connsiteY10" fmla="*/ 269050 h 1558025"/>
                <a:gd name="connsiteX0-39" fmla="*/ 562617 w 2732835"/>
                <a:gd name="connsiteY0-40" fmla="*/ 11876 h 1558025"/>
                <a:gd name="connsiteX1-41" fmla="*/ 2118285 w 2732835"/>
                <a:gd name="connsiteY1-42" fmla="*/ 0 h 1558025"/>
                <a:gd name="connsiteX2-43" fmla="*/ 2475034 w 2732835"/>
                <a:gd name="connsiteY2-44" fmla="*/ 11249 h 1558025"/>
                <a:gd name="connsiteX3-45" fmla="*/ 2732835 w 2732835"/>
                <a:gd name="connsiteY3-46" fmla="*/ 269050 h 1558025"/>
                <a:gd name="connsiteX4-47" fmla="*/ 2732835 w 2732835"/>
                <a:gd name="connsiteY4-48" fmla="*/ 1300224 h 1558025"/>
                <a:gd name="connsiteX5-49" fmla="*/ 2475034 w 2732835"/>
                <a:gd name="connsiteY5-50" fmla="*/ 1558025 h 1558025"/>
                <a:gd name="connsiteX6-51" fmla="*/ 257801 w 2732835"/>
                <a:gd name="connsiteY6-52" fmla="*/ 1558025 h 1558025"/>
                <a:gd name="connsiteX7-53" fmla="*/ 0 w 2732835"/>
                <a:gd name="connsiteY7-54" fmla="*/ 1300224 h 1558025"/>
                <a:gd name="connsiteX8-55" fmla="*/ 0 w 2732835"/>
                <a:gd name="connsiteY8-56" fmla="*/ 269050 h 1558025"/>
                <a:gd name="connsiteX9-57" fmla="*/ 257801 w 2732835"/>
                <a:gd name="connsiteY9-58" fmla="*/ 11249 h 1558025"/>
                <a:gd name="connsiteX10-59" fmla="*/ 654057 w 2732835"/>
                <a:gd name="connsiteY10-60" fmla="*/ 103316 h 1558025"/>
                <a:gd name="connsiteX0-61" fmla="*/ 562617 w 2732835"/>
                <a:gd name="connsiteY0-62" fmla="*/ 11876 h 1558025"/>
                <a:gd name="connsiteX1-63" fmla="*/ 2118285 w 2732835"/>
                <a:gd name="connsiteY1-64" fmla="*/ 0 h 1558025"/>
                <a:gd name="connsiteX2-65" fmla="*/ 2475034 w 2732835"/>
                <a:gd name="connsiteY2-66" fmla="*/ 11249 h 1558025"/>
                <a:gd name="connsiteX3-67" fmla="*/ 2732835 w 2732835"/>
                <a:gd name="connsiteY3-68" fmla="*/ 269050 h 1558025"/>
                <a:gd name="connsiteX4-69" fmla="*/ 2732835 w 2732835"/>
                <a:gd name="connsiteY4-70" fmla="*/ 1300224 h 1558025"/>
                <a:gd name="connsiteX5-71" fmla="*/ 2475034 w 2732835"/>
                <a:gd name="connsiteY5-72" fmla="*/ 1558025 h 1558025"/>
                <a:gd name="connsiteX6-73" fmla="*/ 257801 w 2732835"/>
                <a:gd name="connsiteY6-74" fmla="*/ 1558025 h 1558025"/>
                <a:gd name="connsiteX7-75" fmla="*/ 0 w 2732835"/>
                <a:gd name="connsiteY7-76" fmla="*/ 1300224 h 1558025"/>
                <a:gd name="connsiteX8-77" fmla="*/ 0 w 2732835"/>
                <a:gd name="connsiteY8-78" fmla="*/ 269050 h 1558025"/>
                <a:gd name="connsiteX9-79" fmla="*/ 257801 w 2732835"/>
                <a:gd name="connsiteY9-80" fmla="*/ 11249 h 1558025"/>
                <a:gd name="connsiteX0-81" fmla="*/ 776373 w 2732835"/>
                <a:gd name="connsiteY0-82" fmla="*/ 11876 h 1558025"/>
                <a:gd name="connsiteX1-83" fmla="*/ 2118285 w 2732835"/>
                <a:gd name="connsiteY1-84" fmla="*/ 0 h 1558025"/>
                <a:gd name="connsiteX2-85" fmla="*/ 2475034 w 2732835"/>
                <a:gd name="connsiteY2-86" fmla="*/ 11249 h 1558025"/>
                <a:gd name="connsiteX3-87" fmla="*/ 2732835 w 2732835"/>
                <a:gd name="connsiteY3-88" fmla="*/ 269050 h 1558025"/>
                <a:gd name="connsiteX4-89" fmla="*/ 2732835 w 2732835"/>
                <a:gd name="connsiteY4-90" fmla="*/ 1300224 h 1558025"/>
                <a:gd name="connsiteX5-91" fmla="*/ 2475034 w 2732835"/>
                <a:gd name="connsiteY5-92" fmla="*/ 1558025 h 1558025"/>
                <a:gd name="connsiteX6-93" fmla="*/ 257801 w 2732835"/>
                <a:gd name="connsiteY6-94" fmla="*/ 1558025 h 1558025"/>
                <a:gd name="connsiteX7-95" fmla="*/ 0 w 2732835"/>
                <a:gd name="connsiteY7-96" fmla="*/ 1300224 h 1558025"/>
                <a:gd name="connsiteX8-97" fmla="*/ 0 w 2732835"/>
                <a:gd name="connsiteY8-98" fmla="*/ 269050 h 1558025"/>
                <a:gd name="connsiteX9-99" fmla="*/ 257801 w 2732835"/>
                <a:gd name="connsiteY9-100" fmla="*/ 11249 h 1558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2732835" h="1558025">
                  <a:moveTo>
                    <a:pt x="776373" y="11876"/>
                  </a:moveTo>
                  <a:lnTo>
                    <a:pt x="2118285" y="0"/>
                  </a:lnTo>
                  <a:lnTo>
                    <a:pt x="2475034" y="11249"/>
                  </a:lnTo>
                  <a:cubicBezTo>
                    <a:pt x="2617414" y="11249"/>
                    <a:pt x="2732835" y="126670"/>
                    <a:pt x="2732835" y="269050"/>
                  </a:cubicBezTo>
                  <a:lnTo>
                    <a:pt x="2732835" y="1300224"/>
                  </a:lnTo>
                  <a:cubicBezTo>
                    <a:pt x="2732835" y="1442604"/>
                    <a:pt x="2617414" y="1558025"/>
                    <a:pt x="2475034" y="1558025"/>
                  </a:cubicBezTo>
                  <a:lnTo>
                    <a:pt x="257801" y="1558025"/>
                  </a:lnTo>
                  <a:cubicBezTo>
                    <a:pt x="115421" y="1558025"/>
                    <a:pt x="0" y="1442604"/>
                    <a:pt x="0" y="1300224"/>
                  </a:cubicBezTo>
                  <a:lnTo>
                    <a:pt x="0" y="269050"/>
                  </a:lnTo>
                  <a:cubicBezTo>
                    <a:pt x="0" y="126670"/>
                    <a:pt x="115421" y="11249"/>
                    <a:pt x="257801" y="11249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96" name="直接连接符 295"/>
            <p:cNvCxnSpPr/>
            <p:nvPr/>
          </p:nvCxnSpPr>
          <p:spPr>
            <a:xfrm>
              <a:off x="2043906" y="3639495"/>
              <a:ext cx="18283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7" name="矩形: 圆角 121"/>
          <p:cNvSpPr/>
          <p:nvPr/>
        </p:nvSpPr>
        <p:spPr>
          <a:xfrm>
            <a:off x="8080309" y="4335019"/>
            <a:ext cx="2756156" cy="156991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8" name="直接连接符 297"/>
          <p:cNvCxnSpPr/>
          <p:nvPr/>
        </p:nvCxnSpPr>
        <p:spPr>
          <a:xfrm>
            <a:off x="8449206" y="3288154"/>
            <a:ext cx="0" cy="176578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9" name="组合 298"/>
          <p:cNvGrpSpPr/>
          <p:nvPr/>
        </p:nvGrpSpPr>
        <p:grpSpPr>
          <a:xfrm>
            <a:off x="8039365" y="2316817"/>
            <a:ext cx="1514669" cy="1936655"/>
            <a:chOff x="1062708" y="2256254"/>
            <a:chExt cx="1893643" cy="2865973"/>
          </a:xfrm>
        </p:grpSpPr>
        <p:sp>
          <p:nvSpPr>
            <p:cNvPr id="300" name="等腰三角形 124"/>
            <p:cNvSpPr/>
            <p:nvPr/>
          </p:nvSpPr>
          <p:spPr>
            <a:xfrm>
              <a:off x="1252630" y="2306465"/>
              <a:ext cx="1703721" cy="2815762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01" name="组合 300"/>
            <p:cNvGrpSpPr/>
            <p:nvPr/>
          </p:nvGrpSpPr>
          <p:grpSpPr>
            <a:xfrm>
              <a:off x="1062708" y="2256254"/>
              <a:ext cx="1681331" cy="2823353"/>
              <a:chOff x="9694011" y="3453754"/>
              <a:chExt cx="649623" cy="1106883"/>
            </a:xfrm>
          </p:grpSpPr>
          <p:cxnSp>
            <p:nvCxnSpPr>
              <p:cNvPr id="302" name="直接连接符 301"/>
              <p:cNvCxnSpPr>
                <a:stCxn id="300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直接连接符 302"/>
              <p:cNvCxnSpPr>
                <a:stCxn id="300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直接连接符 303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直接连接符 304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6" name="组合 305"/>
          <p:cNvGrpSpPr/>
          <p:nvPr/>
        </p:nvGrpSpPr>
        <p:grpSpPr>
          <a:xfrm flipH="1">
            <a:off x="8108123" y="4398096"/>
            <a:ext cx="2732835" cy="1558025"/>
            <a:chOff x="1669944" y="3633848"/>
            <a:chExt cx="2732835" cy="1558025"/>
          </a:xfrm>
        </p:grpSpPr>
        <p:sp>
          <p:nvSpPr>
            <p:cNvPr id="307" name="圆角矩形 177"/>
            <p:cNvSpPr/>
            <p:nvPr/>
          </p:nvSpPr>
          <p:spPr>
            <a:xfrm>
              <a:off x="1669944" y="3633848"/>
              <a:ext cx="2732835" cy="1558025"/>
            </a:xfrm>
            <a:custGeom>
              <a:avLst/>
              <a:gdLst>
                <a:gd name="connsiteX0" fmla="*/ 0 w 2732835"/>
                <a:gd name="connsiteY0" fmla="*/ 257801 h 1546776"/>
                <a:gd name="connsiteX1" fmla="*/ 257801 w 2732835"/>
                <a:gd name="connsiteY1" fmla="*/ 0 h 1546776"/>
                <a:gd name="connsiteX2" fmla="*/ 2475034 w 2732835"/>
                <a:gd name="connsiteY2" fmla="*/ 0 h 1546776"/>
                <a:gd name="connsiteX3" fmla="*/ 2732835 w 2732835"/>
                <a:gd name="connsiteY3" fmla="*/ 257801 h 1546776"/>
                <a:gd name="connsiteX4" fmla="*/ 2732835 w 2732835"/>
                <a:gd name="connsiteY4" fmla="*/ 1288975 h 1546776"/>
                <a:gd name="connsiteX5" fmla="*/ 2475034 w 2732835"/>
                <a:gd name="connsiteY5" fmla="*/ 1546776 h 1546776"/>
                <a:gd name="connsiteX6" fmla="*/ 257801 w 2732835"/>
                <a:gd name="connsiteY6" fmla="*/ 1546776 h 1546776"/>
                <a:gd name="connsiteX7" fmla="*/ 0 w 2732835"/>
                <a:gd name="connsiteY7" fmla="*/ 1288975 h 1546776"/>
                <a:gd name="connsiteX8" fmla="*/ 0 w 2732835"/>
                <a:gd name="connsiteY8" fmla="*/ 257801 h 1546776"/>
                <a:gd name="connsiteX0-1" fmla="*/ 0 w 2732835"/>
                <a:gd name="connsiteY0-2" fmla="*/ 257801 h 1546776"/>
                <a:gd name="connsiteX1-3" fmla="*/ 257801 w 2732835"/>
                <a:gd name="connsiteY1-4" fmla="*/ 0 h 1546776"/>
                <a:gd name="connsiteX2-5" fmla="*/ 562617 w 2732835"/>
                <a:gd name="connsiteY2-6" fmla="*/ 627 h 1546776"/>
                <a:gd name="connsiteX3-7" fmla="*/ 2475034 w 2732835"/>
                <a:gd name="connsiteY3-8" fmla="*/ 0 h 1546776"/>
                <a:gd name="connsiteX4-9" fmla="*/ 2732835 w 2732835"/>
                <a:gd name="connsiteY4-10" fmla="*/ 257801 h 1546776"/>
                <a:gd name="connsiteX5-11" fmla="*/ 2732835 w 2732835"/>
                <a:gd name="connsiteY5-12" fmla="*/ 1288975 h 1546776"/>
                <a:gd name="connsiteX6-13" fmla="*/ 2475034 w 2732835"/>
                <a:gd name="connsiteY6-14" fmla="*/ 1546776 h 1546776"/>
                <a:gd name="connsiteX7-15" fmla="*/ 257801 w 2732835"/>
                <a:gd name="connsiteY7-16" fmla="*/ 1546776 h 1546776"/>
                <a:gd name="connsiteX8-17" fmla="*/ 0 w 2732835"/>
                <a:gd name="connsiteY8-18" fmla="*/ 1288975 h 1546776"/>
                <a:gd name="connsiteX9" fmla="*/ 0 w 2732835"/>
                <a:gd name="connsiteY9" fmla="*/ 257801 h 1546776"/>
                <a:gd name="connsiteX0-19" fmla="*/ 0 w 2732835"/>
                <a:gd name="connsiteY0-20" fmla="*/ 269050 h 1558025"/>
                <a:gd name="connsiteX1-21" fmla="*/ 257801 w 2732835"/>
                <a:gd name="connsiteY1-22" fmla="*/ 11249 h 1558025"/>
                <a:gd name="connsiteX2-23" fmla="*/ 562617 w 2732835"/>
                <a:gd name="connsiteY2-24" fmla="*/ 11876 h 1558025"/>
                <a:gd name="connsiteX3-25" fmla="*/ 2118285 w 2732835"/>
                <a:gd name="connsiteY3-26" fmla="*/ 0 h 1558025"/>
                <a:gd name="connsiteX4-27" fmla="*/ 2475034 w 2732835"/>
                <a:gd name="connsiteY4-28" fmla="*/ 11249 h 1558025"/>
                <a:gd name="connsiteX5-29" fmla="*/ 2732835 w 2732835"/>
                <a:gd name="connsiteY5-30" fmla="*/ 269050 h 1558025"/>
                <a:gd name="connsiteX6-31" fmla="*/ 2732835 w 2732835"/>
                <a:gd name="connsiteY6-32" fmla="*/ 1300224 h 1558025"/>
                <a:gd name="connsiteX7-33" fmla="*/ 2475034 w 2732835"/>
                <a:gd name="connsiteY7-34" fmla="*/ 1558025 h 1558025"/>
                <a:gd name="connsiteX8-35" fmla="*/ 257801 w 2732835"/>
                <a:gd name="connsiteY8-36" fmla="*/ 1558025 h 1558025"/>
                <a:gd name="connsiteX9-37" fmla="*/ 0 w 2732835"/>
                <a:gd name="connsiteY9-38" fmla="*/ 1300224 h 1558025"/>
                <a:gd name="connsiteX10" fmla="*/ 0 w 2732835"/>
                <a:gd name="connsiteY10" fmla="*/ 269050 h 1558025"/>
                <a:gd name="connsiteX0-39" fmla="*/ 562617 w 2732835"/>
                <a:gd name="connsiteY0-40" fmla="*/ 11876 h 1558025"/>
                <a:gd name="connsiteX1-41" fmla="*/ 2118285 w 2732835"/>
                <a:gd name="connsiteY1-42" fmla="*/ 0 h 1558025"/>
                <a:gd name="connsiteX2-43" fmla="*/ 2475034 w 2732835"/>
                <a:gd name="connsiteY2-44" fmla="*/ 11249 h 1558025"/>
                <a:gd name="connsiteX3-45" fmla="*/ 2732835 w 2732835"/>
                <a:gd name="connsiteY3-46" fmla="*/ 269050 h 1558025"/>
                <a:gd name="connsiteX4-47" fmla="*/ 2732835 w 2732835"/>
                <a:gd name="connsiteY4-48" fmla="*/ 1300224 h 1558025"/>
                <a:gd name="connsiteX5-49" fmla="*/ 2475034 w 2732835"/>
                <a:gd name="connsiteY5-50" fmla="*/ 1558025 h 1558025"/>
                <a:gd name="connsiteX6-51" fmla="*/ 257801 w 2732835"/>
                <a:gd name="connsiteY6-52" fmla="*/ 1558025 h 1558025"/>
                <a:gd name="connsiteX7-53" fmla="*/ 0 w 2732835"/>
                <a:gd name="connsiteY7-54" fmla="*/ 1300224 h 1558025"/>
                <a:gd name="connsiteX8-55" fmla="*/ 0 w 2732835"/>
                <a:gd name="connsiteY8-56" fmla="*/ 269050 h 1558025"/>
                <a:gd name="connsiteX9-57" fmla="*/ 257801 w 2732835"/>
                <a:gd name="connsiteY9-58" fmla="*/ 11249 h 1558025"/>
                <a:gd name="connsiteX10-59" fmla="*/ 654057 w 2732835"/>
                <a:gd name="connsiteY10-60" fmla="*/ 103316 h 1558025"/>
                <a:gd name="connsiteX0-61" fmla="*/ 562617 w 2732835"/>
                <a:gd name="connsiteY0-62" fmla="*/ 11876 h 1558025"/>
                <a:gd name="connsiteX1-63" fmla="*/ 2118285 w 2732835"/>
                <a:gd name="connsiteY1-64" fmla="*/ 0 h 1558025"/>
                <a:gd name="connsiteX2-65" fmla="*/ 2475034 w 2732835"/>
                <a:gd name="connsiteY2-66" fmla="*/ 11249 h 1558025"/>
                <a:gd name="connsiteX3-67" fmla="*/ 2732835 w 2732835"/>
                <a:gd name="connsiteY3-68" fmla="*/ 269050 h 1558025"/>
                <a:gd name="connsiteX4-69" fmla="*/ 2732835 w 2732835"/>
                <a:gd name="connsiteY4-70" fmla="*/ 1300224 h 1558025"/>
                <a:gd name="connsiteX5-71" fmla="*/ 2475034 w 2732835"/>
                <a:gd name="connsiteY5-72" fmla="*/ 1558025 h 1558025"/>
                <a:gd name="connsiteX6-73" fmla="*/ 257801 w 2732835"/>
                <a:gd name="connsiteY6-74" fmla="*/ 1558025 h 1558025"/>
                <a:gd name="connsiteX7-75" fmla="*/ 0 w 2732835"/>
                <a:gd name="connsiteY7-76" fmla="*/ 1300224 h 1558025"/>
                <a:gd name="connsiteX8-77" fmla="*/ 0 w 2732835"/>
                <a:gd name="connsiteY8-78" fmla="*/ 269050 h 1558025"/>
                <a:gd name="connsiteX9-79" fmla="*/ 257801 w 2732835"/>
                <a:gd name="connsiteY9-80" fmla="*/ 11249 h 1558025"/>
                <a:gd name="connsiteX0-81" fmla="*/ 776373 w 2732835"/>
                <a:gd name="connsiteY0-82" fmla="*/ 11876 h 1558025"/>
                <a:gd name="connsiteX1-83" fmla="*/ 2118285 w 2732835"/>
                <a:gd name="connsiteY1-84" fmla="*/ 0 h 1558025"/>
                <a:gd name="connsiteX2-85" fmla="*/ 2475034 w 2732835"/>
                <a:gd name="connsiteY2-86" fmla="*/ 11249 h 1558025"/>
                <a:gd name="connsiteX3-87" fmla="*/ 2732835 w 2732835"/>
                <a:gd name="connsiteY3-88" fmla="*/ 269050 h 1558025"/>
                <a:gd name="connsiteX4-89" fmla="*/ 2732835 w 2732835"/>
                <a:gd name="connsiteY4-90" fmla="*/ 1300224 h 1558025"/>
                <a:gd name="connsiteX5-91" fmla="*/ 2475034 w 2732835"/>
                <a:gd name="connsiteY5-92" fmla="*/ 1558025 h 1558025"/>
                <a:gd name="connsiteX6-93" fmla="*/ 257801 w 2732835"/>
                <a:gd name="connsiteY6-94" fmla="*/ 1558025 h 1558025"/>
                <a:gd name="connsiteX7-95" fmla="*/ 0 w 2732835"/>
                <a:gd name="connsiteY7-96" fmla="*/ 1300224 h 1558025"/>
                <a:gd name="connsiteX8-97" fmla="*/ 0 w 2732835"/>
                <a:gd name="connsiteY8-98" fmla="*/ 269050 h 1558025"/>
                <a:gd name="connsiteX9-99" fmla="*/ 257801 w 2732835"/>
                <a:gd name="connsiteY9-100" fmla="*/ 11249 h 155802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2732835" h="1558025">
                  <a:moveTo>
                    <a:pt x="776373" y="11876"/>
                  </a:moveTo>
                  <a:lnTo>
                    <a:pt x="2118285" y="0"/>
                  </a:lnTo>
                  <a:lnTo>
                    <a:pt x="2475034" y="11249"/>
                  </a:lnTo>
                  <a:cubicBezTo>
                    <a:pt x="2617414" y="11249"/>
                    <a:pt x="2732835" y="126670"/>
                    <a:pt x="2732835" y="269050"/>
                  </a:cubicBezTo>
                  <a:lnTo>
                    <a:pt x="2732835" y="1300224"/>
                  </a:lnTo>
                  <a:cubicBezTo>
                    <a:pt x="2732835" y="1442604"/>
                    <a:pt x="2617414" y="1558025"/>
                    <a:pt x="2475034" y="1558025"/>
                  </a:cubicBezTo>
                  <a:lnTo>
                    <a:pt x="257801" y="1558025"/>
                  </a:lnTo>
                  <a:cubicBezTo>
                    <a:pt x="115421" y="1558025"/>
                    <a:pt x="0" y="1442604"/>
                    <a:pt x="0" y="1300224"/>
                  </a:cubicBezTo>
                  <a:lnTo>
                    <a:pt x="0" y="269050"/>
                  </a:lnTo>
                  <a:cubicBezTo>
                    <a:pt x="0" y="126670"/>
                    <a:pt x="115421" y="11249"/>
                    <a:pt x="257801" y="11249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08" name="直接连接符 307"/>
            <p:cNvCxnSpPr/>
            <p:nvPr/>
          </p:nvCxnSpPr>
          <p:spPr>
            <a:xfrm>
              <a:off x="2043906" y="3639495"/>
              <a:ext cx="18283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0" name="TextBox 309"/>
          <p:cNvSpPr txBox="1"/>
          <p:nvPr/>
        </p:nvSpPr>
        <p:spPr>
          <a:xfrm>
            <a:off x="633201" y="4950197"/>
            <a:ext cx="3436765" cy="98486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br>
              <a:rPr lang="vi-VN" altLang="ja-JP" dirty="0">
                <a:solidFill>
                  <a:srgbClr val="000000"/>
                </a:solidFill>
                <a:effectLst/>
                <a:ea typeface="Meiryo" panose="020B0604030504040204" pitchFamily="34" charset="-128"/>
                <a:cs typeface="Segoe UI" panose="020B0502040204020203" pitchFamily="34" charset="0"/>
              </a:rPr>
            </a:br>
            <a:r>
              <a:rPr lang="en-US" altLang="ja-JP" sz="2000" dirty="0" err="1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Tanzyoubi</a:t>
            </a:r>
            <a:r>
              <a:rPr lang="en-US" altLang="ja-JP" sz="2000" dirty="0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vi-VN" altLang="ja-JP" sz="2000" dirty="0">
                <a:solidFill>
                  <a:srgbClr val="222222"/>
                </a:solidFill>
                <a:effectLst/>
                <a:latin typeface="Helvetica" panose="020B0604020202020204" pitchFamily="34" charset="0"/>
                <a:ea typeface="Meiryo" panose="020B0604030504040204" pitchFamily="34" charset="-128"/>
              </a:rPr>
              <a:t>o</a:t>
            </a:r>
            <a:r>
              <a:rPr lang="en-US" altLang="ja-JP" sz="2000" dirty="0" err="1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medetou</a:t>
            </a:r>
            <a:r>
              <a:rPr lang="en-US" altLang="ja-JP" sz="2000" dirty="0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000" dirty="0" err="1">
                <a:solidFill>
                  <a:srgbClr val="222222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</a:rPr>
              <a:t>gozaimasu</a:t>
            </a:r>
            <a:endParaRPr lang="vi-VN" altLang="ja-JP" sz="2000" dirty="0">
              <a:solidFill>
                <a:srgbClr val="000000"/>
              </a:solidFill>
              <a:effectLst/>
              <a:latin typeface="inherit"/>
              <a:ea typeface="Meiryo" panose="020B0604030504040204" pitchFamily="34" charset="-128"/>
              <a:cs typeface="Segoe UI" panose="020B0502040204020203" pitchFamily="34" charset="0"/>
            </a:endParaRPr>
          </a:p>
        </p:txBody>
      </p:sp>
      <p:sp>
        <p:nvSpPr>
          <p:cNvPr id="315" name="TextBox 314"/>
          <p:cNvSpPr txBox="1"/>
          <p:nvPr/>
        </p:nvSpPr>
        <p:spPr>
          <a:xfrm>
            <a:off x="8316143" y="4750241"/>
            <a:ext cx="2448651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ja-JP" sz="24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Mincho" panose="02020609040205080304" pitchFamily="49" charset="-128"/>
              </a:rPr>
              <a:t>お休みなさい</a:t>
            </a:r>
            <a:endParaRPr lang="en-US" altLang="ja-JP" sz="2400" dirty="0">
              <a:solidFill>
                <a:srgbClr val="FF0000"/>
              </a:solidFill>
              <a:effectLst/>
              <a:latin typeface="Meiryo" panose="020B0604030504040204" pitchFamily="34" charset="-128"/>
              <a:ea typeface="Meiryo" panose="020B0604030504040204" pitchFamily="34" charset="-128"/>
              <a:cs typeface="MS Mincho" panose="02020609040205080304" pitchFamily="49" charset="-128"/>
            </a:endParaRPr>
          </a:p>
        </p:txBody>
      </p:sp>
      <p:sp>
        <p:nvSpPr>
          <p:cNvPr id="316" name="TextBox 315"/>
          <p:cNvSpPr txBox="1"/>
          <p:nvPr/>
        </p:nvSpPr>
        <p:spPr>
          <a:xfrm>
            <a:off x="8329708" y="5198007"/>
            <a:ext cx="2448651" cy="83098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en-US" altLang="ja-JP" sz="2400" dirty="0" err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Oyasuminasai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  <a:p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7" name="Oval 79"/>
          <p:cNvSpPr>
            <a:spLocks noChangeArrowheads="1"/>
          </p:cNvSpPr>
          <p:nvPr/>
        </p:nvSpPr>
        <p:spPr bwMode="auto">
          <a:xfrm>
            <a:off x="2686983" y="2869791"/>
            <a:ext cx="250992" cy="25099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318" name="Oval 79"/>
          <p:cNvSpPr>
            <a:spLocks noChangeArrowheads="1"/>
          </p:cNvSpPr>
          <p:nvPr/>
        </p:nvSpPr>
        <p:spPr bwMode="auto">
          <a:xfrm>
            <a:off x="3073819" y="1566073"/>
            <a:ext cx="250992" cy="25099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289655" y="3617624"/>
            <a:ext cx="8501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gerian" panose="04020705040A02060702" pitchFamily="82" charset="0"/>
                <a:ea typeface="Arial Unicode MS" panose="020B0604020202020204" pitchFamily="34" charset="-122"/>
                <a:cs typeface="Arial Unicode MS" panose="020B0604020202020204" pitchFamily="34" charset="-122"/>
              </a:rPr>
              <a:t>ONE</a:t>
            </a:r>
            <a:endParaRPr lang="zh-CN" altLang="en-US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gerian" panose="04020705040A02060702" pitchFamily="82" charset="0"/>
              <a:ea typeface="Arial Unicode MS" panose="020B0604020202020204" pitchFamily="34" charset="-122"/>
              <a:cs typeface="Arial Unicode MS" panose="020B0604020202020204" pitchFamily="34" charset="-122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823836" y="3617624"/>
            <a:ext cx="8501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cket" panose="00000400000000000000" pitchFamily="2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en-US" altLang="zh-CN" sz="2400" dirty="0">
                <a:latin typeface="Algerian" panose="04020705040A02060702" pitchFamily="82" charset="0"/>
              </a:rPr>
              <a:t>TWO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8266287" y="3670501"/>
            <a:ext cx="11261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3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cket" panose="00000400000000000000" pitchFamily="2" charset="0"/>
                <a:ea typeface="Arial Unicode MS" panose="020B0604020202020204" pitchFamily="34" charset="-122"/>
                <a:cs typeface="Arial Unicode MS" panose="020B0604020202020204" pitchFamily="34" charset="-122"/>
              </a:defRPr>
            </a:lvl1pPr>
          </a:lstStyle>
          <a:p>
            <a:r>
              <a:rPr lang="en-US" altLang="zh-CN" sz="2400" dirty="0">
                <a:latin typeface="Algerian" panose="04020705040A02060702" pitchFamily="82" charset="0"/>
              </a:rPr>
              <a:t>THERE</a:t>
            </a:r>
            <a:endParaRPr lang="zh-CN" altLang="en-US" sz="2400" dirty="0">
              <a:latin typeface="Algerian" panose="04020705040A02060702" pitchFamily="82" charset="0"/>
            </a:endParaRPr>
          </a:p>
        </p:txBody>
      </p:sp>
      <p:grpSp>
        <p:nvGrpSpPr>
          <p:cNvPr id="153" name="组合 152"/>
          <p:cNvGrpSpPr/>
          <p:nvPr/>
        </p:nvGrpSpPr>
        <p:grpSpPr>
          <a:xfrm>
            <a:off x="0" y="0"/>
            <a:ext cx="12344355" cy="1201348"/>
            <a:chOff x="-7297" y="-84392"/>
            <a:chExt cx="12344355" cy="1201348"/>
          </a:xfrm>
        </p:grpSpPr>
        <p:sp>
          <p:nvSpPr>
            <p:cNvPr id="162" name="矩形 161"/>
            <p:cNvSpPr/>
            <p:nvPr/>
          </p:nvSpPr>
          <p:spPr>
            <a:xfrm>
              <a:off x="-7297" y="-84392"/>
              <a:ext cx="12192000" cy="711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570585" y="170076"/>
              <a:ext cx="555818" cy="555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944191" y="349329"/>
              <a:ext cx="555818" cy="555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1392035" y="479406"/>
              <a:ext cx="277909" cy="277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1619794" y="488283"/>
              <a:ext cx="277909" cy="277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7812360" y="35035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2261955" y="31640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2660434" y="27728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3048255" y="257195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3457391" y="428206"/>
              <a:ext cx="297687" cy="2976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3642390" y="196854"/>
              <a:ext cx="760389" cy="760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4254350" y="316408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4540541" y="67790"/>
              <a:ext cx="760389" cy="760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5202375" y="67790"/>
              <a:ext cx="1049166" cy="1049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6081406" y="316894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6432930" y="562707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6550105" y="213635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6876911" y="501321"/>
              <a:ext cx="283786" cy="2837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9275154" y="523544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9407780" y="404013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779128" y="315923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10086182" y="292884"/>
              <a:ext cx="683060" cy="6830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10576180" y="34932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11273933" y="89083"/>
              <a:ext cx="717803" cy="7178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11868359" y="253933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11165829" y="478638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10965504" y="478637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弧形 190"/>
            <p:cNvSpPr/>
            <p:nvPr/>
          </p:nvSpPr>
          <p:spPr>
            <a:xfrm rot="6113899">
              <a:off x="1361349" y="485287"/>
              <a:ext cx="321716" cy="321716"/>
            </a:xfrm>
            <a:prstGeom prst="arc">
              <a:avLst>
                <a:gd name="adj1" fmla="val 17817630"/>
                <a:gd name="adj2" fmla="val 425019"/>
              </a:avLst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2" name="椭圆 191"/>
          <p:cNvSpPr/>
          <p:nvPr/>
        </p:nvSpPr>
        <p:spPr>
          <a:xfrm>
            <a:off x="-1" y="150566"/>
            <a:ext cx="722146" cy="7221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弧形 192"/>
          <p:cNvSpPr/>
          <p:nvPr/>
        </p:nvSpPr>
        <p:spPr>
          <a:xfrm rot="7502476">
            <a:off x="-102846" y="-137673"/>
            <a:ext cx="904763" cy="904763"/>
          </a:xfrm>
          <a:prstGeom prst="arc">
            <a:avLst>
              <a:gd name="adj1" fmla="val 16935002"/>
              <a:gd name="adj2" fmla="val 1212178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弧形 193"/>
          <p:cNvSpPr/>
          <p:nvPr/>
        </p:nvSpPr>
        <p:spPr>
          <a:xfrm rot="7502476">
            <a:off x="933258" y="422500"/>
            <a:ext cx="586939" cy="586939"/>
          </a:xfrm>
          <a:prstGeom prst="arc">
            <a:avLst>
              <a:gd name="adj1" fmla="val 16356375"/>
              <a:gd name="adj2" fmla="val 4888646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弧形 194"/>
          <p:cNvSpPr/>
          <p:nvPr/>
        </p:nvSpPr>
        <p:spPr>
          <a:xfrm rot="7502476">
            <a:off x="2177680" y="141209"/>
            <a:ext cx="651841" cy="651841"/>
          </a:xfrm>
          <a:prstGeom prst="arc">
            <a:avLst>
              <a:gd name="adj1" fmla="val 17232496"/>
              <a:gd name="adj2" fmla="val 21563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弧形 195"/>
          <p:cNvSpPr/>
          <p:nvPr/>
        </p:nvSpPr>
        <p:spPr>
          <a:xfrm rot="7502476">
            <a:off x="2576159" y="128056"/>
            <a:ext cx="651841" cy="651841"/>
          </a:xfrm>
          <a:prstGeom prst="arc">
            <a:avLst>
              <a:gd name="adj1" fmla="val 17232496"/>
              <a:gd name="adj2" fmla="val 21563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弧形 196"/>
          <p:cNvSpPr/>
          <p:nvPr/>
        </p:nvSpPr>
        <p:spPr>
          <a:xfrm rot="7502476">
            <a:off x="2974989" y="100673"/>
            <a:ext cx="651841" cy="651841"/>
          </a:xfrm>
          <a:prstGeom prst="arc">
            <a:avLst>
              <a:gd name="adj1" fmla="val 18310950"/>
              <a:gd name="adj2" fmla="val 21563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弧形 197"/>
          <p:cNvSpPr/>
          <p:nvPr/>
        </p:nvSpPr>
        <p:spPr>
          <a:xfrm rot="7502476">
            <a:off x="3536035" y="17308"/>
            <a:ext cx="960576" cy="960576"/>
          </a:xfrm>
          <a:prstGeom prst="arc">
            <a:avLst>
              <a:gd name="adj1" fmla="val 16271283"/>
              <a:gd name="adj2" fmla="val 683536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弧形 198"/>
          <p:cNvSpPr/>
          <p:nvPr/>
        </p:nvSpPr>
        <p:spPr>
          <a:xfrm rot="7502476">
            <a:off x="4170077" y="172681"/>
            <a:ext cx="651841" cy="651841"/>
          </a:xfrm>
          <a:prstGeom prst="arc">
            <a:avLst>
              <a:gd name="adj1" fmla="val 17849259"/>
              <a:gd name="adj2" fmla="val 20725173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弧形 199"/>
          <p:cNvSpPr/>
          <p:nvPr/>
        </p:nvSpPr>
        <p:spPr>
          <a:xfrm rot="7502476">
            <a:off x="7756877" y="235598"/>
            <a:ext cx="605570" cy="605570"/>
          </a:xfrm>
          <a:prstGeom prst="arc">
            <a:avLst>
              <a:gd name="adj1" fmla="val 13190171"/>
              <a:gd name="adj2" fmla="val 661800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1" name="弧形 200"/>
          <p:cNvSpPr/>
          <p:nvPr/>
        </p:nvSpPr>
        <p:spPr>
          <a:xfrm rot="4638244">
            <a:off x="6851264" y="506260"/>
            <a:ext cx="302943" cy="302943"/>
          </a:xfrm>
          <a:prstGeom prst="arc">
            <a:avLst>
              <a:gd name="adj1" fmla="val 17232496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2" name="弧形 201"/>
          <p:cNvSpPr/>
          <p:nvPr/>
        </p:nvSpPr>
        <p:spPr>
          <a:xfrm rot="7502476">
            <a:off x="10069761" y="356166"/>
            <a:ext cx="651841" cy="651841"/>
          </a:xfrm>
          <a:prstGeom prst="arc">
            <a:avLst>
              <a:gd name="adj1" fmla="val 16673373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3" name="弧形 202"/>
          <p:cNvSpPr/>
          <p:nvPr/>
        </p:nvSpPr>
        <p:spPr>
          <a:xfrm rot="7502476">
            <a:off x="10963512" y="428098"/>
            <a:ext cx="485821" cy="485821"/>
          </a:xfrm>
          <a:prstGeom prst="arc">
            <a:avLst>
              <a:gd name="adj1" fmla="val 17234443"/>
              <a:gd name="adj2" fmla="val 1559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4" name="弧形 203"/>
          <p:cNvSpPr/>
          <p:nvPr/>
        </p:nvSpPr>
        <p:spPr>
          <a:xfrm rot="7502476">
            <a:off x="10685695" y="479065"/>
            <a:ext cx="364748" cy="364748"/>
          </a:xfrm>
          <a:prstGeom prst="arc">
            <a:avLst>
              <a:gd name="adj1" fmla="val 17232496"/>
              <a:gd name="adj2" fmla="val 2377425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5" name="直接连接符 204"/>
          <p:cNvCxnSpPr/>
          <p:nvPr/>
        </p:nvCxnSpPr>
        <p:spPr>
          <a:xfrm>
            <a:off x="7167993" y="682085"/>
            <a:ext cx="577332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直接连接符 205"/>
          <p:cNvCxnSpPr/>
          <p:nvPr/>
        </p:nvCxnSpPr>
        <p:spPr>
          <a:xfrm>
            <a:off x="8755760" y="693832"/>
            <a:ext cx="395536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直接连接符 206"/>
          <p:cNvCxnSpPr/>
          <p:nvPr/>
        </p:nvCxnSpPr>
        <p:spPr>
          <a:xfrm>
            <a:off x="8481414" y="693832"/>
            <a:ext cx="137173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弧形 207"/>
          <p:cNvSpPr/>
          <p:nvPr/>
        </p:nvSpPr>
        <p:spPr>
          <a:xfrm rot="3227497">
            <a:off x="9375906" y="480061"/>
            <a:ext cx="483320" cy="483320"/>
          </a:xfrm>
          <a:prstGeom prst="arc">
            <a:avLst>
              <a:gd name="adj1" fmla="val 20512635"/>
              <a:gd name="adj2" fmla="val 339510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弧形 208"/>
          <p:cNvSpPr/>
          <p:nvPr/>
        </p:nvSpPr>
        <p:spPr>
          <a:xfrm rot="4213927">
            <a:off x="11243684" y="266496"/>
            <a:ext cx="651841" cy="651841"/>
          </a:xfrm>
          <a:prstGeom prst="arc">
            <a:avLst>
              <a:gd name="adj1" fmla="val 19290381"/>
              <a:gd name="adj2" fmla="val 3552659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弧形 209"/>
          <p:cNvSpPr/>
          <p:nvPr/>
        </p:nvSpPr>
        <p:spPr>
          <a:xfrm rot="6854293">
            <a:off x="9214855" y="530686"/>
            <a:ext cx="313978" cy="313978"/>
          </a:xfrm>
          <a:prstGeom prst="arc">
            <a:avLst>
              <a:gd name="adj1" fmla="val 21438428"/>
              <a:gd name="adj2" fmla="val 3890624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1" name="弧形 210"/>
          <p:cNvSpPr/>
          <p:nvPr/>
        </p:nvSpPr>
        <p:spPr>
          <a:xfrm rot="4237161">
            <a:off x="6225252" y="675081"/>
            <a:ext cx="195599" cy="195599"/>
          </a:xfrm>
          <a:prstGeom prst="arc">
            <a:avLst>
              <a:gd name="adj1" fmla="val 17232496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2" name="直接连接符 211"/>
          <p:cNvCxnSpPr/>
          <p:nvPr/>
        </p:nvCxnSpPr>
        <p:spPr>
          <a:xfrm>
            <a:off x="1951513" y="730537"/>
            <a:ext cx="317739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3" name="组合 212"/>
          <p:cNvGrpSpPr/>
          <p:nvPr/>
        </p:nvGrpSpPr>
        <p:grpSpPr>
          <a:xfrm>
            <a:off x="83423" y="1844824"/>
            <a:ext cx="2268161" cy="0"/>
            <a:chOff x="6392447" y="2984104"/>
            <a:chExt cx="2268161" cy="0"/>
          </a:xfrm>
        </p:grpSpPr>
        <p:cxnSp>
          <p:nvCxnSpPr>
            <p:cNvPr id="214" name="直接连接符 213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弧形 216"/>
          <p:cNvSpPr/>
          <p:nvPr/>
        </p:nvSpPr>
        <p:spPr>
          <a:xfrm rot="7502476">
            <a:off x="5103411" y="-98949"/>
            <a:ext cx="1235031" cy="1235031"/>
          </a:xfrm>
          <a:prstGeom prst="arc">
            <a:avLst>
              <a:gd name="adj1" fmla="val 15998651"/>
              <a:gd name="adj2" fmla="val 4728446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8" name="弧形 217"/>
          <p:cNvSpPr/>
          <p:nvPr/>
        </p:nvSpPr>
        <p:spPr>
          <a:xfrm rot="7502476">
            <a:off x="4624051" y="595184"/>
            <a:ext cx="651841" cy="651841"/>
          </a:xfrm>
          <a:prstGeom prst="arc">
            <a:avLst>
              <a:gd name="adj1" fmla="val 17232496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TextBox 314">
            <a:extLst>
              <a:ext uri="{FF2B5EF4-FFF2-40B4-BE49-F238E27FC236}">
                <a16:creationId xmlns:a16="http://schemas.microsoft.com/office/drawing/2014/main" id="{216A6839-B6B2-43DC-BBFD-789332314188}"/>
              </a:ext>
            </a:extLst>
          </p:cNvPr>
          <p:cNvSpPr txBox="1"/>
          <p:nvPr/>
        </p:nvSpPr>
        <p:spPr>
          <a:xfrm>
            <a:off x="4865798" y="4696558"/>
            <a:ext cx="2448651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ja-JP" sz="24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Mincho" panose="02020609040205080304" pitchFamily="49" charset="-128"/>
              </a:rPr>
              <a:t>お久しぶりです</a:t>
            </a:r>
            <a:endParaRPr lang="vi-VN" altLang="ja-JP" sz="2400" dirty="0">
              <a:solidFill>
                <a:srgbClr val="FF0000"/>
              </a:solidFill>
              <a:effectLst/>
              <a:ea typeface="Meiryo" panose="020B0604030504040204" pitchFamily="34" charset="-128"/>
              <a:cs typeface="MS Mincho" panose="02020609040205080304" pitchFamily="49" charset="-128"/>
            </a:endParaRPr>
          </a:p>
        </p:txBody>
      </p:sp>
      <p:sp>
        <p:nvSpPr>
          <p:cNvPr id="149" name="TextBox 314">
            <a:extLst>
              <a:ext uri="{FF2B5EF4-FFF2-40B4-BE49-F238E27FC236}">
                <a16:creationId xmlns:a16="http://schemas.microsoft.com/office/drawing/2014/main" id="{30626227-DB38-46CF-8087-A1891338CE93}"/>
              </a:ext>
            </a:extLst>
          </p:cNvPr>
          <p:cNvSpPr txBox="1"/>
          <p:nvPr/>
        </p:nvSpPr>
        <p:spPr>
          <a:xfrm>
            <a:off x="4537291" y="5235539"/>
            <a:ext cx="2765713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en-US" altLang="ja-JP" sz="2400" dirty="0" err="1">
                <a:solidFill>
                  <a:srgbClr val="00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Segoe UI" panose="020B0502040204020203" pitchFamily="34" charset="0"/>
              </a:rPr>
              <a:t>Ohisashiburidesu</a:t>
            </a:r>
            <a:endParaRPr lang="zh-CN" altLang="en-US" sz="2400" dirty="0"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51" name="TextBox 314">
            <a:extLst>
              <a:ext uri="{FF2B5EF4-FFF2-40B4-BE49-F238E27FC236}">
                <a16:creationId xmlns:a16="http://schemas.microsoft.com/office/drawing/2014/main" id="{E8A78969-9905-4010-BBF1-99C8E8C344EC}"/>
              </a:ext>
            </a:extLst>
          </p:cNvPr>
          <p:cNvSpPr txBox="1"/>
          <p:nvPr/>
        </p:nvSpPr>
        <p:spPr>
          <a:xfrm>
            <a:off x="1356866" y="4506601"/>
            <a:ext cx="2448651" cy="83098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ja-JP" sz="2400" dirty="0">
                <a:solidFill>
                  <a:srgbClr val="FF0000"/>
                </a:solidFill>
                <a:effectLst/>
                <a:latin typeface="Meiryo" panose="020B0604030504040204" pitchFamily="34" charset="-128"/>
                <a:ea typeface="Meiryo" panose="020B0604030504040204" pitchFamily="34" charset="-128"/>
                <a:cs typeface="MS Gothic" panose="020B0609070205080204" pitchFamily="49" charset="-128"/>
              </a:rPr>
              <a:t>誕生日おめでとうございます</a:t>
            </a:r>
            <a:endParaRPr lang="vi-VN" altLang="ja-JP" sz="2400" dirty="0">
              <a:solidFill>
                <a:srgbClr val="FF0000"/>
              </a:solidFill>
              <a:effectLst/>
              <a:ea typeface="Meiryo" panose="020B0604030504040204" pitchFamily="34" charset="-128"/>
              <a:cs typeface="MS Mincho" panose="02020609040205080304" pitchFamily="49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0" grpId="0"/>
      <p:bldP spid="315" grpId="0"/>
      <p:bldP spid="316" grpId="0"/>
      <p:bldP spid="147" grpId="0"/>
      <p:bldP spid="149" grpId="0"/>
      <p:bldP spid="15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22"/>
          <p:cNvSpPr/>
          <p:nvPr/>
        </p:nvSpPr>
        <p:spPr>
          <a:xfrm rot="3850843">
            <a:off x="3061900" y="-826330"/>
            <a:ext cx="1448380" cy="1028158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10" name="Oval 69"/>
          <p:cNvSpPr>
            <a:spLocks noChangeArrowheads="1"/>
          </p:cNvSpPr>
          <p:nvPr/>
        </p:nvSpPr>
        <p:spPr bwMode="auto">
          <a:xfrm>
            <a:off x="2927649" y="744540"/>
            <a:ext cx="1479550" cy="1479551"/>
          </a:xfrm>
          <a:prstGeom prst="ellipse">
            <a:avLst/>
          </a:prstGeom>
          <a:solidFill>
            <a:srgbClr val="E1B1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1" name="Freeform 70"/>
          <p:cNvSpPr>
            <a:spLocks noEditPoints="1"/>
          </p:cNvSpPr>
          <p:nvPr/>
        </p:nvSpPr>
        <p:spPr bwMode="auto">
          <a:xfrm>
            <a:off x="2899074" y="715963"/>
            <a:ext cx="1536700" cy="1536700"/>
          </a:xfrm>
          <a:custGeom>
            <a:avLst/>
            <a:gdLst>
              <a:gd name="T0" fmla="*/ 832 w 1664"/>
              <a:gd name="T1" fmla="*/ 1632 h 1664"/>
              <a:gd name="T2" fmla="*/ 32 w 1664"/>
              <a:gd name="T3" fmla="*/ 832 h 1664"/>
              <a:gd name="T4" fmla="*/ 832 w 1664"/>
              <a:gd name="T5" fmla="*/ 32 h 1664"/>
              <a:gd name="T6" fmla="*/ 1632 w 1664"/>
              <a:gd name="T7" fmla="*/ 832 h 1664"/>
              <a:gd name="T8" fmla="*/ 832 w 1664"/>
              <a:gd name="T9" fmla="*/ 1632 h 1664"/>
              <a:gd name="T10" fmla="*/ 832 w 1664"/>
              <a:gd name="T11" fmla="*/ 0 h 1664"/>
              <a:gd name="T12" fmla="*/ 0 w 1664"/>
              <a:gd name="T13" fmla="*/ 832 h 1664"/>
              <a:gd name="T14" fmla="*/ 832 w 1664"/>
              <a:gd name="T15" fmla="*/ 1664 h 1664"/>
              <a:gd name="T16" fmla="*/ 1664 w 1664"/>
              <a:gd name="T17" fmla="*/ 832 h 1664"/>
              <a:gd name="T18" fmla="*/ 832 w 1664"/>
              <a:gd name="T19" fmla="*/ 0 h 16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64" h="1664">
                <a:moveTo>
                  <a:pt x="832" y="1632"/>
                </a:moveTo>
                <a:cubicBezTo>
                  <a:pt x="390" y="1632"/>
                  <a:pt x="32" y="1274"/>
                  <a:pt x="32" y="832"/>
                </a:cubicBezTo>
                <a:cubicBezTo>
                  <a:pt x="32" y="390"/>
                  <a:pt x="390" y="32"/>
                  <a:pt x="832" y="32"/>
                </a:cubicBezTo>
                <a:cubicBezTo>
                  <a:pt x="1273" y="32"/>
                  <a:pt x="1632" y="390"/>
                  <a:pt x="1632" y="832"/>
                </a:cubicBezTo>
                <a:cubicBezTo>
                  <a:pt x="1632" y="1274"/>
                  <a:pt x="1273" y="1632"/>
                  <a:pt x="832" y="1632"/>
                </a:cubicBezTo>
                <a:moveTo>
                  <a:pt x="832" y="0"/>
                </a:moveTo>
                <a:cubicBezTo>
                  <a:pt x="373" y="0"/>
                  <a:pt x="0" y="374"/>
                  <a:pt x="0" y="832"/>
                </a:cubicBezTo>
                <a:cubicBezTo>
                  <a:pt x="0" y="1291"/>
                  <a:pt x="373" y="1664"/>
                  <a:pt x="832" y="1664"/>
                </a:cubicBezTo>
                <a:cubicBezTo>
                  <a:pt x="1290" y="1664"/>
                  <a:pt x="1664" y="1291"/>
                  <a:pt x="1664" y="832"/>
                </a:cubicBezTo>
                <a:cubicBezTo>
                  <a:pt x="1664" y="374"/>
                  <a:pt x="1290" y="0"/>
                  <a:pt x="832" y="0"/>
                </a:cubicBezTo>
              </a:path>
            </a:pathLst>
          </a:custGeom>
          <a:solidFill>
            <a:srgbClr val="DDEF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2" name="Freeform 71"/>
          <p:cNvSpPr>
            <a:spLocks noEditPoints="1"/>
          </p:cNvSpPr>
          <p:nvPr/>
        </p:nvSpPr>
        <p:spPr bwMode="auto">
          <a:xfrm>
            <a:off x="2927649" y="744540"/>
            <a:ext cx="1479550" cy="1479551"/>
          </a:xfrm>
          <a:custGeom>
            <a:avLst/>
            <a:gdLst>
              <a:gd name="T0" fmla="*/ 800 w 1600"/>
              <a:gd name="T1" fmla="*/ 1568 h 1600"/>
              <a:gd name="T2" fmla="*/ 32 w 1600"/>
              <a:gd name="T3" fmla="*/ 800 h 1600"/>
              <a:gd name="T4" fmla="*/ 800 w 1600"/>
              <a:gd name="T5" fmla="*/ 32 h 1600"/>
              <a:gd name="T6" fmla="*/ 1568 w 1600"/>
              <a:gd name="T7" fmla="*/ 800 h 1600"/>
              <a:gd name="T8" fmla="*/ 800 w 1600"/>
              <a:gd name="T9" fmla="*/ 1568 h 1600"/>
              <a:gd name="T10" fmla="*/ 800 w 1600"/>
              <a:gd name="T11" fmla="*/ 0 h 1600"/>
              <a:gd name="T12" fmla="*/ 0 w 1600"/>
              <a:gd name="T13" fmla="*/ 800 h 1600"/>
              <a:gd name="T14" fmla="*/ 800 w 1600"/>
              <a:gd name="T15" fmla="*/ 1600 h 1600"/>
              <a:gd name="T16" fmla="*/ 1600 w 1600"/>
              <a:gd name="T17" fmla="*/ 800 h 1600"/>
              <a:gd name="T18" fmla="*/ 800 w 1600"/>
              <a:gd name="T19" fmla="*/ 0 h 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00" h="1600">
                <a:moveTo>
                  <a:pt x="800" y="1568"/>
                </a:moveTo>
                <a:cubicBezTo>
                  <a:pt x="376" y="1568"/>
                  <a:pt x="32" y="1224"/>
                  <a:pt x="32" y="800"/>
                </a:cubicBezTo>
                <a:cubicBezTo>
                  <a:pt x="32" y="377"/>
                  <a:pt x="376" y="32"/>
                  <a:pt x="800" y="32"/>
                </a:cubicBezTo>
                <a:cubicBezTo>
                  <a:pt x="1223" y="32"/>
                  <a:pt x="1568" y="377"/>
                  <a:pt x="1568" y="800"/>
                </a:cubicBezTo>
                <a:cubicBezTo>
                  <a:pt x="1568" y="1224"/>
                  <a:pt x="1223" y="1568"/>
                  <a:pt x="800" y="1568"/>
                </a:cubicBezTo>
                <a:moveTo>
                  <a:pt x="800" y="0"/>
                </a:moveTo>
                <a:cubicBezTo>
                  <a:pt x="358" y="0"/>
                  <a:pt x="0" y="358"/>
                  <a:pt x="0" y="800"/>
                </a:cubicBezTo>
                <a:cubicBezTo>
                  <a:pt x="0" y="1242"/>
                  <a:pt x="358" y="1600"/>
                  <a:pt x="800" y="1600"/>
                </a:cubicBezTo>
                <a:cubicBezTo>
                  <a:pt x="1241" y="1600"/>
                  <a:pt x="1600" y="1242"/>
                  <a:pt x="1600" y="800"/>
                </a:cubicBezTo>
                <a:cubicBezTo>
                  <a:pt x="1600" y="358"/>
                  <a:pt x="1241" y="0"/>
                  <a:pt x="800" y="0"/>
                </a:cubicBezTo>
              </a:path>
            </a:pathLst>
          </a:custGeom>
          <a:solidFill>
            <a:srgbClr val="EFDB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3" name="Freeform 72"/>
          <p:cNvSpPr>
            <a:spLocks noEditPoints="1"/>
          </p:cNvSpPr>
          <p:nvPr/>
        </p:nvSpPr>
        <p:spPr bwMode="auto">
          <a:xfrm>
            <a:off x="2821287" y="638179"/>
            <a:ext cx="1690688" cy="1692275"/>
          </a:xfrm>
          <a:custGeom>
            <a:avLst/>
            <a:gdLst>
              <a:gd name="T0" fmla="*/ 916 w 1831"/>
              <a:gd name="T1" fmla="*/ 1760 h 1830"/>
              <a:gd name="T2" fmla="*/ 71 w 1831"/>
              <a:gd name="T3" fmla="*/ 915 h 1830"/>
              <a:gd name="T4" fmla="*/ 916 w 1831"/>
              <a:gd name="T5" fmla="*/ 70 h 1830"/>
              <a:gd name="T6" fmla="*/ 1760 w 1831"/>
              <a:gd name="T7" fmla="*/ 915 h 1830"/>
              <a:gd name="T8" fmla="*/ 916 w 1831"/>
              <a:gd name="T9" fmla="*/ 1760 h 1830"/>
              <a:gd name="T10" fmla="*/ 916 w 1831"/>
              <a:gd name="T11" fmla="*/ 0 h 1830"/>
              <a:gd name="T12" fmla="*/ 0 w 1831"/>
              <a:gd name="T13" fmla="*/ 915 h 1830"/>
              <a:gd name="T14" fmla="*/ 916 w 1831"/>
              <a:gd name="T15" fmla="*/ 1830 h 1830"/>
              <a:gd name="T16" fmla="*/ 1831 w 1831"/>
              <a:gd name="T17" fmla="*/ 915 h 1830"/>
              <a:gd name="T18" fmla="*/ 916 w 1831"/>
              <a:gd name="T19" fmla="*/ 0 h 18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31" h="1830">
                <a:moveTo>
                  <a:pt x="916" y="1760"/>
                </a:moveTo>
                <a:cubicBezTo>
                  <a:pt x="450" y="1760"/>
                  <a:pt x="71" y="1381"/>
                  <a:pt x="71" y="915"/>
                </a:cubicBezTo>
                <a:cubicBezTo>
                  <a:pt x="71" y="449"/>
                  <a:pt x="450" y="70"/>
                  <a:pt x="916" y="70"/>
                </a:cubicBezTo>
                <a:cubicBezTo>
                  <a:pt x="1381" y="70"/>
                  <a:pt x="1760" y="449"/>
                  <a:pt x="1760" y="915"/>
                </a:cubicBezTo>
                <a:cubicBezTo>
                  <a:pt x="1760" y="1381"/>
                  <a:pt x="1381" y="1760"/>
                  <a:pt x="916" y="1760"/>
                </a:cubicBezTo>
                <a:moveTo>
                  <a:pt x="916" y="0"/>
                </a:moveTo>
                <a:cubicBezTo>
                  <a:pt x="411" y="0"/>
                  <a:pt x="0" y="411"/>
                  <a:pt x="0" y="915"/>
                </a:cubicBezTo>
                <a:cubicBezTo>
                  <a:pt x="0" y="1420"/>
                  <a:pt x="411" y="1830"/>
                  <a:pt x="916" y="1830"/>
                </a:cubicBezTo>
                <a:cubicBezTo>
                  <a:pt x="1420" y="1830"/>
                  <a:pt x="1831" y="1420"/>
                  <a:pt x="1831" y="915"/>
                </a:cubicBezTo>
                <a:cubicBezTo>
                  <a:pt x="1831" y="411"/>
                  <a:pt x="1420" y="0"/>
                  <a:pt x="916" y="0"/>
                </a:cubicBezTo>
              </a:path>
            </a:pathLst>
          </a:custGeom>
          <a:solidFill>
            <a:srgbClr val="D6ECE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4" name="Freeform 73"/>
          <p:cNvSpPr/>
          <p:nvPr/>
        </p:nvSpPr>
        <p:spPr bwMode="auto">
          <a:xfrm>
            <a:off x="2737152" y="554040"/>
            <a:ext cx="1858963" cy="1860551"/>
          </a:xfrm>
          <a:custGeom>
            <a:avLst/>
            <a:gdLst>
              <a:gd name="T0" fmla="*/ 1007 w 2013"/>
              <a:gd name="T1" fmla="*/ 0 h 2013"/>
              <a:gd name="T2" fmla="*/ 0 w 2013"/>
              <a:gd name="T3" fmla="*/ 1006 h 2013"/>
              <a:gd name="T4" fmla="*/ 535 w 2013"/>
              <a:gd name="T5" fmla="*/ 1895 h 2013"/>
              <a:gd name="T6" fmla="*/ 639 w 2013"/>
              <a:gd name="T7" fmla="*/ 1872 h 2013"/>
              <a:gd name="T8" fmla="*/ 676 w 2013"/>
              <a:gd name="T9" fmla="*/ 1875 h 2013"/>
              <a:gd name="T10" fmla="*/ 77 w 2013"/>
              <a:gd name="T11" fmla="*/ 1006 h 2013"/>
              <a:gd name="T12" fmla="*/ 1007 w 2013"/>
              <a:gd name="T13" fmla="*/ 77 h 2013"/>
              <a:gd name="T14" fmla="*/ 1936 w 2013"/>
              <a:gd name="T15" fmla="*/ 1006 h 2013"/>
              <a:gd name="T16" fmla="*/ 1007 w 2013"/>
              <a:gd name="T17" fmla="*/ 1936 h 2013"/>
              <a:gd name="T18" fmla="*/ 752 w 2013"/>
              <a:gd name="T19" fmla="*/ 1900 h 2013"/>
              <a:gd name="T20" fmla="*/ 853 w 2013"/>
              <a:gd name="T21" fmla="*/ 2001 h 2013"/>
              <a:gd name="T22" fmla="*/ 1007 w 2013"/>
              <a:gd name="T23" fmla="*/ 2013 h 2013"/>
              <a:gd name="T24" fmla="*/ 2013 w 2013"/>
              <a:gd name="T25" fmla="*/ 1006 h 2013"/>
              <a:gd name="T26" fmla="*/ 1007 w 2013"/>
              <a:gd name="T27" fmla="*/ 0 h 20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13" h="2013">
                <a:moveTo>
                  <a:pt x="1007" y="0"/>
                </a:moveTo>
                <a:cubicBezTo>
                  <a:pt x="451" y="0"/>
                  <a:pt x="0" y="451"/>
                  <a:pt x="0" y="1006"/>
                </a:cubicBezTo>
                <a:cubicBezTo>
                  <a:pt x="0" y="1391"/>
                  <a:pt x="217" y="1726"/>
                  <a:pt x="535" y="1895"/>
                </a:cubicBezTo>
                <a:cubicBezTo>
                  <a:pt x="566" y="1880"/>
                  <a:pt x="601" y="1872"/>
                  <a:pt x="639" y="1872"/>
                </a:cubicBezTo>
                <a:cubicBezTo>
                  <a:pt x="651" y="1872"/>
                  <a:pt x="664" y="1873"/>
                  <a:pt x="676" y="1875"/>
                </a:cubicBezTo>
                <a:cubicBezTo>
                  <a:pt x="326" y="1741"/>
                  <a:pt x="77" y="1402"/>
                  <a:pt x="77" y="1006"/>
                </a:cubicBezTo>
                <a:cubicBezTo>
                  <a:pt x="77" y="494"/>
                  <a:pt x="494" y="77"/>
                  <a:pt x="1007" y="77"/>
                </a:cubicBezTo>
                <a:cubicBezTo>
                  <a:pt x="1519" y="77"/>
                  <a:pt x="1936" y="494"/>
                  <a:pt x="1936" y="1006"/>
                </a:cubicBezTo>
                <a:cubicBezTo>
                  <a:pt x="1936" y="1519"/>
                  <a:pt x="1519" y="1936"/>
                  <a:pt x="1007" y="1936"/>
                </a:cubicBezTo>
                <a:cubicBezTo>
                  <a:pt x="918" y="1936"/>
                  <a:pt x="833" y="1923"/>
                  <a:pt x="752" y="1900"/>
                </a:cubicBezTo>
                <a:cubicBezTo>
                  <a:pt x="795" y="1923"/>
                  <a:pt x="830" y="1958"/>
                  <a:pt x="853" y="2001"/>
                </a:cubicBezTo>
                <a:cubicBezTo>
                  <a:pt x="903" y="2009"/>
                  <a:pt x="954" y="2013"/>
                  <a:pt x="1007" y="2013"/>
                </a:cubicBezTo>
                <a:cubicBezTo>
                  <a:pt x="1562" y="2013"/>
                  <a:pt x="2013" y="1561"/>
                  <a:pt x="2013" y="1006"/>
                </a:cubicBezTo>
                <a:cubicBezTo>
                  <a:pt x="2013" y="451"/>
                  <a:pt x="1562" y="0"/>
                  <a:pt x="1007" y="0"/>
                </a:cubicBezTo>
              </a:path>
            </a:pathLst>
          </a:cu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5" name="Freeform 74"/>
          <p:cNvSpPr/>
          <p:nvPr/>
        </p:nvSpPr>
        <p:spPr bwMode="auto">
          <a:xfrm>
            <a:off x="2643487" y="460379"/>
            <a:ext cx="2046288" cy="2047875"/>
          </a:xfrm>
          <a:custGeom>
            <a:avLst/>
            <a:gdLst>
              <a:gd name="T0" fmla="*/ 1108 w 2215"/>
              <a:gd name="T1" fmla="*/ 0 h 2215"/>
              <a:gd name="T2" fmla="*/ 0 w 2215"/>
              <a:gd name="T3" fmla="*/ 1107 h 2215"/>
              <a:gd name="T4" fmla="*/ 408 w 2215"/>
              <a:gd name="T5" fmla="*/ 1965 h 2215"/>
              <a:gd name="T6" fmla="*/ 466 w 2215"/>
              <a:gd name="T7" fmla="*/ 2009 h 2215"/>
              <a:gd name="T8" fmla="*/ 550 w 2215"/>
              <a:gd name="T9" fmla="*/ 2064 h 2215"/>
              <a:gd name="T10" fmla="*/ 619 w 2215"/>
              <a:gd name="T11" fmla="*/ 2005 h 2215"/>
              <a:gd name="T12" fmla="*/ 85 w 2215"/>
              <a:gd name="T13" fmla="*/ 1107 h 2215"/>
              <a:gd name="T14" fmla="*/ 1108 w 2215"/>
              <a:gd name="T15" fmla="*/ 85 h 2215"/>
              <a:gd name="T16" fmla="*/ 2130 w 2215"/>
              <a:gd name="T17" fmla="*/ 1107 h 2215"/>
              <a:gd name="T18" fmla="*/ 1108 w 2215"/>
              <a:gd name="T19" fmla="*/ 2129 h 2215"/>
              <a:gd name="T20" fmla="*/ 962 w 2215"/>
              <a:gd name="T21" fmla="*/ 2119 h 2215"/>
              <a:gd name="T22" fmla="*/ 981 w 2215"/>
              <a:gd name="T23" fmla="*/ 2207 h 2215"/>
              <a:gd name="T24" fmla="*/ 1108 w 2215"/>
              <a:gd name="T25" fmla="*/ 2215 h 2215"/>
              <a:gd name="T26" fmla="*/ 2215 w 2215"/>
              <a:gd name="T27" fmla="*/ 1107 h 2215"/>
              <a:gd name="T28" fmla="*/ 1108 w 2215"/>
              <a:gd name="T29" fmla="*/ 0 h 22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15" h="2215">
                <a:moveTo>
                  <a:pt x="1108" y="0"/>
                </a:moveTo>
                <a:cubicBezTo>
                  <a:pt x="497" y="0"/>
                  <a:pt x="0" y="497"/>
                  <a:pt x="0" y="1107"/>
                </a:cubicBezTo>
                <a:cubicBezTo>
                  <a:pt x="0" y="1453"/>
                  <a:pt x="159" y="1762"/>
                  <a:pt x="408" y="1965"/>
                </a:cubicBezTo>
                <a:cubicBezTo>
                  <a:pt x="431" y="1975"/>
                  <a:pt x="451" y="1990"/>
                  <a:pt x="466" y="2009"/>
                </a:cubicBezTo>
                <a:cubicBezTo>
                  <a:pt x="493" y="2029"/>
                  <a:pt x="521" y="2047"/>
                  <a:pt x="550" y="2064"/>
                </a:cubicBezTo>
                <a:cubicBezTo>
                  <a:pt x="569" y="2040"/>
                  <a:pt x="593" y="2020"/>
                  <a:pt x="619" y="2005"/>
                </a:cubicBezTo>
                <a:cubicBezTo>
                  <a:pt x="301" y="1831"/>
                  <a:pt x="85" y="1494"/>
                  <a:pt x="85" y="1107"/>
                </a:cubicBezTo>
                <a:cubicBezTo>
                  <a:pt x="85" y="544"/>
                  <a:pt x="544" y="85"/>
                  <a:pt x="1108" y="85"/>
                </a:cubicBezTo>
                <a:cubicBezTo>
                  <a:pt x="1671" y="85"/>
                  <a:pt x="2130" y="544"/>
                  <a:pt x="2130" y="1107"/>
                </a:cubicBezTo>
                <a:cubicBezTo>
                  <a:pt x="2130" y="1671"/>
                  <a:pt x="1671" y="2129"/>
                  <a:pt x="1108" y="2129"/>
                </a:cubicBezTo>
                <a:cubicBezTo>
                  <a:pt x="1058" y="2129"/>
                  <a:pt x="1009" y="2126"/>
                  <a:pt x="962" y="2119"/>
                </a:cubicBezTo>
                <a:cubicBezTo>
                  <a:pt x="973" y="2146"/>
                  <a:pt x="980" y="2176"/>
                  <a:pt x="981" y="2207"/>
                </a:cubicBezTo>
                <a:cubicBezTo>
                  <a:pt x="1023" y="2212"/>
                  <a:pt x="1065" y="2215"/>
                  <a:pt x="1108" y="2215"/>
                </a:cubicBezTo>
                <a:cubicBezTo>
                  <a:pt x="1718" y="2215"/>
                  <a:pt x="2215" y="1718"/>
                  <a:pt x="2215" y="1107"/>
                </a:cubicBezTo>
                <a:cubicBezTo>
                  <a:pt x="2215" y="497"/>
                  <a:pt x="1718" y="0"/>
                  <a:pt x="110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6" name="Oval 75"/>
          <p:cNvSpPr>
            <a:spLocks noChangeArrowheads="1"/>
          </p:cNvSpPr>
          <p:nvPr/>
        </p:nvSpPr>
        <p:spPr bwMode="auto">
          <a:xfrm>
            <a:off x="3127677" y="939803"/>
            <a:ext cx="398463" cy="400051"/>
          </a:xfrm>
          <a:prstGeom prst="ellipse">
            <a:avLst/>
          </a:prstGeom>
          <a:solidFill>
            <a:srgbClr val="E3B7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7" name="Freeform 77"/>
          <p:cNvSpPr/>
          <p:nvPr/>
        </p:nvSpPr>
        <p:spPr bwMode="auto">
          <a:xfrm>
            <a:off x="2838752" y="2266954"/>
            <a:ext cx="263525" cy="261937"/>
          </a:xfrm>
          <a:custGeom>
            <a:avLst/>
            <a:gdLst>
              <a:gd name="T0" fmla="*/ 142 w 284"/>
              <a:gd name="T1" fmla="*/ 0 h 284"/>
              <a:gd name="T2" fmla="*/ 0 w 284"/>
              <a:gd name="T3" fmla="*/ 142 h 284"/>
              <a:gd name="T4" fmla="*/ 142 w 284"/>
              <a:gd name="T5" fmla="*/ 284 h 284"/>
              <a:gd name="T6" fmla="*/ 284 w 284"/>
              <a:gd name="T7" fmla="*/ 142 h 284"/>
              <a:gd name="T8" fmla="*/ 254 w 284"/>
              <a:gd name="T9" fmla="*/ 55 h 284"/>
              <a:gd name="T10" fmla="*/ 196 w 284"/>
              <a:gd name="T11" fmla="*/ 11 h 284"/>
              <a:gd name="T12" fmla="*/ 142 w 284"/>
              <a:gd name="T13" fmla="*/ 0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84" h="284">
                <a:moveTo>
                  <a:pt x="142" y="0"/>
                </a:moveTo>
                <a:cubicBezTo>
                  <a:pt x="64" y="0"/>
                  <a:pt x="0" y="64"/>
                  <a:pt x="0" y="142"/>
                </a:cubicBezTo>
                <a:cubicBezTo>
                  <a:pt x="0" y="220"/>
                  <a:pt x="64" y="284"/>
                  <a:pt x="142" y="284"/>
                </a:cubicBezTo>
                <a:cubicBezTo>
                  <a:pt x="220" y="284"/>
                  <a:pt x="284" y="220"/>
                  <a:pt x="284" y="142"/>
                </a:cubicBezTo>
                <a:cubicBezTo>
                  <a:pt x="284" y="109"/>
                  <a:pt x="272" y="79"/>
                  <a:pt x="254" y="55"/>
                </a:cubicBezTo>
                <a:cubicBezTo>
                  <a:pt x="234" y="41"/>
                  <a:pt x="215" y="27"/>
                  <a:pt x="196" y="11"/>
                </a:cubicBezTo>
                <a:cubicBezTo>
                  <a:pt x="179" y="4"/>
                  <a:pt x="161" y="0"/>
                  <a:pt x="14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8" name="Freeform 78"/>
          <p:cNvSpPr/>
          <p:nvPr/>
        </p:nvSpPr>
        <p:spPr bwMode="auto">
          <a:xfrm>
            <a:off x="3019727" y="2276478"/>
            <a:ext cx="53975" cy="41275"/>
          </a:xfrm>
          <a:custGeom>
            <a:avLst/>
            <a:gdLst>
              <a:gd name="T0" fmla="*/ 0 w 58"/>
              <a:gd name="T1" fmla="*/ 0 h 44"/>
              <a:gd name="T2" fmla="*/ 58 w 58"/>
              <a:gd name="T3" fmla="*/ 44 h 44"/>
              <a:gd name="T4" fmla="*/ 0 w 58"/>
              <a:gd name="T5" fmla="*/ 0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" h="44">
                <a:moveTo>
                  <a:pt x="0" y="0"/>
                </a:moveTo>
                <a:cubicBezTo>
                  <a:pt x="19" y="16"/>
                  <a:pt x="38" y="30"/>
                  <a:pt x="58" y="44"/>
                </a:cubicBezTo>
                <a:cubicBezTo>
                  <a:pt x="43" y="25"/>
                  <a:pt x="23" y="10"/>
                  <a:pt x="0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19" name="Freeform 80"/>
          <p:cNvSpPr>
            <a:spLocks noEditPoints="1"/>
          </p:cNvSpPr>
          <p:nvPr/>
        </p:nvSpPr>
        <p:spPr bwMode="auto">
          <a:xfrm>
            <a:off x="3214986" y="2287590"/>
            <a:ext cx="317500" cy="131763"/>
          </a:xfrm>
          <a:custGeom>
            <a:avLst/>
            <a:gdLst>
              <a:gd name="T0" fmla="*/ 17 w 343"/>
              <a:gd name="T1" fmla="*/ 20 h 143"/>
              <a:gd name="T2" fmla="*/ 0 w 343"/>
              <a:gd name="T3" fmla="*/ 29 h 143"/>
              <a:gd name="T4" fmla="*/ 343 w 343"/>
              <a:gd name="T5" fmla="*/ 143 h 143"/>
              <a:gd name="T6" fmla="*/ 335 w 343"/>
              <a:gd name="T7" fmla="*/ 126 h 143"/>
              <a:gd name="T8" fmla="*/ 17 w 343"/>
              <a:gd name="T9" fmla="*/ 20 h 143"/>
              <a:gd name="T10" fmla="*/ 158 w 343"/>
              <a:gd name="T11" fmla="*/ 0 h 143"/>
              <a:gd name="T12" fmla="*/ 234 w 343"/>
              <a:gd name="T13" fmla="*/ 25 h 143"/>
              <a:gd name="T14" fmla="*/ 158 w 343"/>
              <a:gd name="T15" fmla="*/ 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43" h="143">
                <a:moveTo>
                  <a:pt x="17" y="20"/>
                </a:moveTo>
                <a:cubicBezTo>
                  <a:pt x="11" y="23"/>
                  <a:pt x="5" y="26"/>
                  <a:pt x="0" y="29"/>
                </a:cubicBezTo>
                <a:cubicBezTo>
                  <a:pt x="105" y="86"/>
                  <a:pt x="220" y="126"/>
                  <a:pt x="343" y="143"/>
                </a:cubicBezTo>
                <a:cubicBezTo>
                  <a:pt x="340" y="137"/>
                  <a:pt x="337" y="132"/>
                  <a:pt x="335" y="126"/>
                </a:cubicBezTo>
                <a:cubicBezTo>
                  <a:pt x="221" y="109"/>
                  <a:pt x="114" y="72"/>
                  <a:pt x="17" y="20"/>
                </a:cubicBezTo>
                <a:moveTo>
                  <a:pt x="158" y="0"/>
                </a:moveTo>
                <a:cubicBezTo>
                  <a:pt x="183" y="9"/>
                  <a:pt x="208" y="18"/>
                  <a:pt x="234" y="25"/>
                </a:cubicBezTo>
                <a:cubicBezTo>
                  <a:pt x="211" y="13"/>
                  <a:pt x="185" y="4"/>
                  <a:pt x="158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0" name="Freeform 81"/>
          <p:cNvSpPr/>
          <p:nvPr/>
        </p:nvSpPr>
        <p:spPr bwMode="auto">
          <a:xfrm>
            <a:off x="3230861" y="2284416"/>
            <a:ext cx="293688" cy="119063"/>
          </a:xfrm>
          <a:custGeom>
            <a:avLst/>
            <a:gdLst>
              <a:gd name="T0" fmla="*/ 104 w 318"/>
              <a:gd name="T1" fmla="*/ 0 h 129"/>
              <a:gd name="T2" fmla="*/ 0 w 318"/>
              <a:gd name="T3" fmla="*/ 23 h 129"/>
              <a:gd name="T4" fmla="*/ 318 w 318"/>
              <a:gd name="T5" fmla="*/ 129 h 129"/>
              <a:gd name="T6" fmla="*/ 217 w 318"/>
              <a:gd name="T7" fmla="*/ 28 h 129"/>
              <a:gd name="T8" fmla="*/ 141 w 318"/>
              <a:gd name="T9" fmla="*/ 3 h 129"/>
              <a:gd name="T10" fmla="*/ 104 w 318"/>
              <a:gd name="T11" fmla="*/ 0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18" h="129">
                <a:moveTo>
                  <a:pt x="104" y="0"/>
                </a:moveTo>
                <a:cubicBezTo>
                  <a:pt x="66" y="0"/>
                  <a:pt x="31" y="8"/>
                  <a:pt x="0" y="23"/>
                </a:cubicBezTo>
                <a:cubicBezTo>
                  <a:pt x="97" y="75"/>
                  <a:pt x="204" y="112"/>
                  <a:pt x="318" y="129"/>
                </a:cubicBezTo>
                <a:cubicBezTo>
                  <a:pt x="295" y="86"/>
                  <a:pt x="260" y="51"/>
                  <a:pt x="217" y="28"/>
                </a:cubicBezTo>
                <a:cubicBezTo>
                  <a:pt x="191" y="21"/>
                  <a:pt x="166" y="12"/>
                  <a:pt x="141" y="3"/>
                </a:cubicBezTo>
                <a:cubicBezTo>
                  <a:pt x="129" y="1"/>
                  <a:pt x="116" y="0"/>
                  <a:pt x="104" y="0"/>
                </a:cubicBezTo>
              </a:path>
            </a:pathLst>
          </a:custGeom>
          <a:solidFill>
            <a:srgbClr val="DCEE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1" name="Freeform 82"/>
          <p:cNvSpPr/>
          <p:nvPr/>
        </p:nvSpPr>
        <p:spPr bwMode="auto">
          <a:xfrm>
            <a:off x="3103861" y="2368553"/>
            <a:ext cx="446088" cy="361951"/>
          </a:xfrm>
          <a:custGeom>
            <a:avLst/>
            <a:gdLst>
              <a:gd name="T0" fmla="*/ 52 w 483"/>
              <a:gd name="T1" fmla="*/ 0 h 392"/>
              <a:gd name="T2" fmla="*/ 0 w 483"/>
              <a:gd name="T3" fmla="*/ 151 h 392"/>
              <a:gd name="T4" fmla="*/ 242 w 483"/>
              <a:gd name="T5" fmla="*/ 392 h 392"/>
              <a:gd name="T6" fmla="*/ 483 w 483"/>
              <a:gd name="T7" fmla="*/ 151 h 392"/>
              <a:gd name="T8" fmla="*/ 483 w 483"/>
              <a:gd name="T9" fmla="*/ 143 h 392"/>
              <a:gd name="T10" fmla="*/ 52 w 483"/>
              <a:gd name="T11" fmla="*/ 0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3" h="392">
                <a:moveTo>
                  <a:pt x="52" y="0"/>
                </a:moveTo>
                <a:cubicBezTo>
                  <a:pt x="19" y="41"/>
                  <a:pt x="0" y="94"/>
                  <a:pt x="0" y="151"/>
                </a:cubicBezTo>
                <a:cubicBezTo>
                  <a:pt x="0" y="284"/>
                  <a:pt x="108" y="392"/>
                  <a:pt x="242" y="392"/>
                </a:cubicBezTo>
                <a:cubicBezTo>
                  <a:pt x="375" y="392"/>
                  <a:pt x="483" y="284"/>
                  <a:pt x="483" y="151"/>
                </a:cubicBezTo>
                <a:cubicBezTo>
                  <a:pt x="483" y="148"/>
                  <a:pt x="483" y="146"/>
                  <a:pt x="483" y="143"/>
                </a:cubicBezTo>
                <a:cubicBezTo>
                  <a:pt x="328" y="126"/>
                  <a:pt x="182" y="76"/>
                  <a:pt x="52" y="0"/>
                </a:cubicBezTo>
              </a:path>
            </a:pathLst>
          </a:cu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2" name="Freeform 83"/>
          <p:cNvSpPr/>
          <p:nvPr/>
        </p:nvSpPr>
        <p:spPr bwMode="auto">
          <a:xfrm>
            <a:off x="3151490" y="2314578"/>
            <a:ext cx="398463" cy="185737"/>
          </a:xfrm>
          <a:custGeom>
            <a:avLst/>
            <a:gdLst>
              <a:gd name="T0" fmla="*/ 69 w 431"/>
              <a:gd name="T1" fmla="*/ 0 h 202"/>
              <a:gd name="T2" fmla="*/ 0 w 431"/>
              <a:gd name="T3" fmla="*/ 59 h 202"/>
              <a:gd name="T4" fmla="*/ 431 w 431"/>
              <a:gd name="T5" fmla="*/ 202 h 202"/>
              <a:gd name="T6" fmla="*/ 412 w 431"/>
              <a:gd name="T7" fmla="*/ 114 h 202"/>
              <a:gd name="T8" fmla="*/ 69 w 431"/>
              <a:gd name="T9" fmla="*/ 0 h 2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1" h="202">
                <a:moveTo>
                  <a:pt x="69" y="0"/>
                </a:moveTo>
                <a:cubicBezTo>
                  <a:pt x="43" y="15"/>
                  <a:pt x="19" y="35"/>
                  <a:pt x="0" y="59"/>
                </a:cubicBezTo>
                <a:cubicBezTo>
                  <a:pt x="130" y="135"/>
                  <a:pt x="276" y="185"/>
                  <a:pt x="431" y="202"/>
                </a:cubicBezTo>
                <a:cubicBezTo>
                  <a:pt x="430" y="171"/>
                  <a:pt x="423" y="141"/>
                  <a:pt x="412" y="114"/>
                </a:cubicBezTo>
                <a:cubicBezTo>
                  <a:pt x="289" y="97"/>
                  <a:pt x="174" y="57"/>
                  <a:pt x="69" y="0"/>
                </a:cubicBezTo>
              </a:path>
            </a:pathLst>
          </a:custGeom>
          <a:solidFill>
            <a:srgbClr val="D6ECE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865496" y="-611763"/>
            <a:ext cx="2365366" cy="1551565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2"/>
          <p:cNvSpPr/>
          <p:nvPr/>
        </p:nvSpPr>
        <p:spPr>
          <a:xfrm rot="19193304">
            <a:off x="6127546" y="1891401"/>
            <a:ext cx="3641819" cy="2389224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2"/>
          <p:cNvSpPr/>
          <p:nvPr/>
        </p:nvSpPr>
        <p:spPr>
          <a:xfrm rot="17311049">
            <a:off x="-1657165" y="2278860"/>
            <a:ext cx="4952958" cy="2996218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573959"/>
              <a:gd name="connsiteY0-42" fmla="*/ 0 h 1551565"/>
              <a:gd name="connsiteX1-43" fmla="*/ 2573959 w 2573959"/>
              <a:gd name="connsiteY1-44" fmla="*/ 1406536 h 1551565"/>
              <a:gd name="connsiteX2-45" fmla="*/ 2151610 w 2573959"/>
              <a:gd name="connsiteY2-46" fmla="*/ 1551565 h 1551565"/>
              <a:gd name="connsiteX3-47" fmla="*/ 0 w 2573959"/>
              <a:gd name="connsiteY3-48" fmla="*/ 577789 h 1551565"/>
              <a:gd name="connsiteX4-49" fmla="*/ 380010 w 2573959"/>
              <a:gd name="connsiteY4-50" fmla="*/ 0 h 1551565"/>
              <a:gd name="connsiteX0-51" fmla="*/ 380010 w 2573959"/>
              <a:gd name="connsiteY0-52" fmla="*/ 0 h 1556744"/>
              <a:gd name="connsiteX1-53" fmla="*/ 2573959 w 2573959"/>
              <a:gd name="connsiteY1-54" fmla="*/ 1406536 h 1556744"/>
              <a:gd name="connsiteX2-55" fmla="*/ 2439613 w 2573959"/>
              <a:gd name="connsiteY2-56" fmla="*/ 1556744 h 1556744"/>
              <a:gd name="connsiteX3-57" fmla="*/ 0 w 2573959"/>
              <a:gd name="connsiteY3-58" fmla="*/ 577789 h 1556744"/>
              <a:gd name="connsiteX4-59" fmla="*/ 380010 w 2573959"/>
              <a:gd name="connsiteY4-60" fmla="*/ 0 h 1556744"/>
              <a:gd name="connsiteX0-61" fmla="*/ 1203862 w 2573959"/>
              <a:gd name="connsiteY0-62" fmla="*/ 0 h 2079874"/>
              <a:gd name="connsiteX1-63" fmla="*/ 2573959 w 2573959"/>
              <a:gd name="connsiteY1-64" fmla="*/ 1929666 h 2079874"/>
              <a:gd name="connsiteX2-65" fmla="*/ 2439613 w 2573959"/>
              <a:gd name="connsiteY2-66" fmla="*/ 2079874 h 2079874"/>
              <a:gd name="connsiteX3-67" fmla="*/ 0 w 2573959"/>
              <a:gd name="connsiteY3-68" fmla="*/ 1100919 h 2079874"/>
              <a:gd name="connsiteX4-69" fmla="*/ 1203862 w 2573959"/>
              <a:gd name="connsiteY4-70" fmla="*/ 0 h 2079874"/>
              <a:gd name="connsiteX0-71" fmla="*/ 577420 w 1947517"/>
              <a:gd name="connsiteY0-72" fmla="*/ 0 h 2079874"/>
              <a:gd name="connsiteX1-73" fmla="*/ 1947517 w 1947517"/>
              <a:gd name="connsiteY1-74" fmla="*/ 1929666 h 2079874"/>
              <a:gd name="connsiteX2-75" fmla="*/ 1813171 w 1947517"/>
              <a:gd name="connsiteY2-76" fmla="*/ 2079874 h 2079874"/>
              <a:gd name="connsiteX3-77" fmla="*/ 0 w 1947517"/>
              <a:gd name="connsiteY3-78" fmla="*/ 24727 h 2079874"/>
              <a:gd name="connsiteX4-79" fmla="*/ 577420 w 1947517"/>
              <a:gd name="connsiteY4-80" fmla="*/ 0 h 2079874"/>
              <a:gd name="connsiteX0-81" fmla="*/ 887153 w 1947517"/>
              <a:gd name="connsiteY0-82" fmla="*/ 243859 h 2055147"/>
              <a:gd name="connsiteX1-83" fmla="*/ 1947517 w 1947517"/>
              <a:gd name="connsiteY1-84" fmla="*/ 1904939 h 2055147"/>
              <a:gd name="connsiteX2-85" fmla="*/ 1813171 w 1947517"/>
              <a:gd name="connsiteY2-86" fmla="*/ 2055147 h 2055147"/>
              <a:gd name="connsiteX3-87" fmla="*/ 0 w 1947517"/>
              <a:gd name="connsiteY3-88" fmla="*/ 0 h 2055147"/>
              <a:gd name="connsiteX4-89" fmla="*/ 887153 w 1947517"/>
              <a:gd name="connsiteY4-90" fmla="*/ 243859 h 2055147"/>
              <a:gd name="connsiteX0-91" fmla="*/ 887153 w 1899524"/>
              <a:gd name="connsiteY0-92" fmla="*/ 243859 h 2055147"/>
              <a:gd name="connsiteX1-93" fmla="*/ 1899524 w 1899524"/>
              <a:gd name="connsiteY1-94" fmla="*/ 1913943 h 2055147"/>
              <a:gd name="connsiteX2-95" fmla="*/ 1813171 w 1899524"/>
              <a:gd name="connsiteY2-96" fmla="*/ 2055147 h 2055147"/>
              <a:gd name="connsiteX3-97" fmla="*/ 0 w 1899524"/>
              <a:gd name="connsiteY3-98" fmla="*/ 0 h 2055147"/>
              <a:gd name="connsiteX4-99" fmla="*/ 887153 w 1899524"/>
              <a:gd name="connsiteY4-100" fmla="*/ 243859 h 20551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899524" h="2055147">
                <a:moveTo>
                  <a:pt x="887153" y="243859"/>
                </a:moveTo>
                <a:lnTo>
                  <a:pt x="1899524" y="1913943"/>
                </a:lnTo>
                <a:lnTo>
                  <a:pt x="1813171" y="2055147"/>
                </a:lnTo>
                <a:lnTo>
                  <a:pt x="0" y="0"/>
                </a:lnTo>
                <a:lnTo>
                  <a:pt x="887153" y="243859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2"/>
          <p:cNvSpPr/>
          <p:nvPr/>
        </p:nvSpPr>
        <p:spPr>
          <a:xfrm rot="14319033">
            <a:off x="576841" y="2728600"/>
            <a:ext cx="3697747" cy="4235607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65852"/>
              <a:gd name="connsiteX1-43" fmla="*/ 2365366 w 2365366"/>
              <a:gd name="connsiteY1-44" fmla="*/ 1353788 h 1565852"/>
              <a:gd name="connsiteX2-45" fmla="*/ 2228881 w 2365366"/>
              <a:gd name="connsiteY2-46" fmla="*/ 1565852 h 1565852"/>
              <a:gd name="connsiteX3-47" fmla="*/ 0 w 2365366"/>
              <a:gd name="connsiteY3-48" fmla="*/ 577789 h 1565852"/>
              <a:gd name="connsiteX4-49" fmla="*/ 380010 w 2365366"/>
              <a:gd name="connsiteY4-50" fmla="*/ 0 h 1565852"/>
              <a:gd name="connsiteX0-51" fmla="*/ 380010 w 2326366"/>
              <a:gd name="connsiteY0-52" fmla="*/ 0 h 1565852"/>
              <a:gd name="connsiteX1-53" fmla="*/ 2326366 w 2326366"/>
              <a:gd name="connsiteY1-54" fmla="*/ 1326933 h 1565852"/>
              <a:gd name="connsiteX2-55" fmla="*/ 2228881 w 2326366"/>
              <a:gd name="connsiteY2-56" fmla="*/ 1565852 h 1565852"/>
              <a:gd name="connsiteX3-57" fmla="*/ 0 w 2326366"/>
              <a:gd name="connsiteY3-58" fmla="*/ 577789 h 1565852"/>
              <a:gd name="connsiteX4-59" fmla="*/ 380010 w 2326366"/>
              <a:gd name="connsiteY4-60" fmla="*/ 0 h 1565852"/>
              <a:gd name="connsiteX0-61" fmla="*/ 968953 w 2326366"/>
              <a:gd name="connsiteY0-62" fmla="*/ 0 h 3848602"/>
              <a:gd name="connsiteX1-63" fmla="*/ 2326366 w 2326366"/>
              <a:gd name="connsiteY1-64" fmla="*/ 3609683 h 3848602"/>
              <a:gd name="connsiteX2-65" fmla="*/ 2228881 w 2326366"/>
              <a:gd name="connsiteY2-66" fmla="*/ 3848602 h 3848602"/>
              <a:gd name="connsiteX3-67" fmla="*/ 0 w 2326366"/>
              <a:gd name="connsiteY3-68" fmla="*/ 2860539 h 3848602"/>
              <a:gd name="connsiteX4-69" fmla="*/ 968953 w 2326366"/>
              <a:gd name="connsiteY4-70" fmla="*/ 0 h 3848602"/>
              <a:gd name="connsiteX0-71" fmla="*/ 210926 w 1568339"/>
              <a:gd name="connsiteY0-72" fmla="*/ 0 h 3848602"/>
              <a:gd name="connsiteX1-73" fmla="*/ 1568339 w 1568339"/>
              <a:gd name="connsiteY1-74" fmla="*/ 3609683 h 3848602"/>
              <a:gd name="connsiteX2-75" fmla="*/ 1470854 w 1568339"/>
              <a:gd name="connsiteY2-76" fmla="*/ 3848602 h 3848602"/>
              <a:gd name="connsiteX3-77" fmla="*/ 0 w 1568339"/>
              <a:gd name="connsiteY3-78" fmla="*/ 574672 h 3848602"/>
              <a:gd name="connsiteX4-79" fmla="*/ 210926 w 1568339"/>
              <a:gd name="connsiteY4-80" fmla="*/ 0 h 3848602"/>
              <a:gd name="connsiteX0-81" fmla="*/ 210926 w 1568339"/>
              <a:gd name="connsiteY0-82" fmla="*/ 0 h 3903063"/>
              <a:gd name="connsiteX1-83" fmla="*/ 1568339 w 1568339"/>
              <a:gd name="connsiteY1-84" fmla="*/ 3609683 h 3903063"/>
              <a:gd name="connsiteX2-85" fmla="*/ 1473237 w 1568339"/>
              <a:gd name="connsiteY2-86" fmla="*/ 3903063 h 3903063"/>
              <a:gd name="connsiteX3-87" fmla="*/ 0 w 1568339"/>
              <a:gd name="connsiteY3-88" fmla="*/ 574672 h 3903063"/>
              <a:gd name="connsiteX4-89" fmla="*/ 210926 w 1568339"/>
              <a:gd name="connsiteY4-90" fmla="*/ 0 h 3903063"/>
              <a:gd name="connsiteX0-91" fmla="*/ 210926 w 1542566"/>
              <a:gd name="connsiteY0-92" fmla="*/ 0 h 3903063"/>
              <a:gd name="connsiteX1-93" fmla="*/ 1542566 w 1542566"/>
              <a:gd name="connsiteY1-94" fmla="*/ 3703137 h 3903063"/>
              <a:gd name="connsiteX2-95" fmla="*/ 1473237 w 1542566"/>
              <a:gd name="connsiteY2-96" fmla="*/ 3903063 h 3903063"/>
              <a:gd name="connsiteX3-97" fmla="*/ 0 w 1542566"/>
              <a:gd name="connsiteY3-98" fmla="*/ 574672 h 3903063"/>
              <a:gd name="connsiteX4-99" fmla="*/ 210926 w 1542566"/>
              <a:gd name="connsiteY4-100" fmla="*/ 0 h 3903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42566" h="3903063">
                <a:moveTo>
                  <a:pt x="210926" y="0"/>
                </a:moveTo>
                <a:lnTo>
                  <a:pt x="1542566" y="3703137"/>
                </a:lnTo>
                <a:lnTo>
                  <a:pt x="1473237" y="3903063"/>
                </a:lnTo>
                <a:lnTo>
                  <a:pt x="0" y="574672"/>
                </a:lnTo>
                <a:lnTo>
                  <a:pt x="210926" y="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2"/>
          <p:cNvSpPr/>
          <p:nvPr/>
        </p:nvSpPr>
        <p:spPr>
          <a:xfrm rot="12608689">
            <a:off x="2444995" y="2565984"/>
            <a:ext cx="3697746" cy="4235607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65852"/>
              <a:gd name="connsiteX1-43" fmla="*/ 2365366 w 2365366"/>
              <a:gd name="connsiteY1-44" fmla="*/ 1353788 h 1565852"/>
              <a:gd name="connsiteX2-45" fmla="*/ 2228881 w 2365366"/>
              <a:gd name="connsiteY2-46" fmla="*/ 1565852 h 1565852"/>
              <a:gd name="connsiteX3-47" fmla="*/ 0 w 2365366"/>
              <a:gd name="connsiteY3-48" fmla="*/ 577789 h 1565852"/>
              <a:gd name="connsiteX4-49" fmla="*/ 380010 w 2365366"/>
              <a:gd name="connsiteY4-50" fmla="*/ 0 h 1565852"/>
              <a:gd name="connsiteX0-51" fmla="*/ 380010 w 2326366"/>
              <a:gd name="connsiteY0-52" fmla="*/ 0 h 1565852"/>
              <a:gd name="connsiteX1-53" fmla="*/ 2326366 w 2326366"/>
              <a:gd name="connsiteY1-54" fmla="*/ 1326933 h 1565852"/>
              <a:gd name="connsiteX2-55" fmla="*/ 2228881 w 2326366"/>
              <a:gd name="connsiteY2-56" fmla="*/ 1565852 h 1565852"/>
              <a:gd name="connsiteX3-57" fmla="*/ 0 w 2326366"/>
              <a:gd name="connsiteY3-58" fmla="*/ 577789 h 1565852"/>
              <a:gd name="connsiteX4-59" fmla="*/ 380010 w 2326366"/>
              <a:gd name="connsiteY4-60" fmla="*/ 0 h 1565852"/>
              <a:gd name="connsiteX0-61" fmla="*/ 968953 w 2326366"/>
              <a:gd name="connsiteY0-62" fmla="*/ 0 h 3848602"/>
              <a:gd name="connsiteX1-63" fmla="*/ 2326366 w 2326366"/>
              <a:gd name="connsiteY1-64" fmla="*/ 3609683 h 3848602"/>
              <a:gd name="connsiteX2-65" fmla="*/ 2228881 w 2326366"/>
              <a:gd name="connsiteY2-66" fmla="*/ 3848602 h 3848602"/>
              <a:gd name="connsiteX3-67" fmla="*/ 0 w 2326366"/>
              <a:gd name="connsiteY3-68" fmla="*/ 2860539 h 3848602"/>
              <a:gd name="connsiteX4-69" fmla="*/ 968953 w 2326366"/>
              <a:gd name="connsiteY4-70" fmla="*/ 0 h 3848602"/>
              <a:gd name="connsiteX0-71" fmla="*/ 210926 w 1568339"/>
              <a:gd name="connsiteY0-72" fmla="*/ 0 h 3848602"/>
              <a:gd name="connsiteX1-73" fmla="*/ 1568339 w 1568339"/>
              <a:gd name="connsiteY1-74" fmla="*/ 3609683 h 3848602"/>
              <a:gd name="connsiteX2-75" fmla="*/ 1470854 w 1568339"/>
              <a:gd name="connsiteY2-76" fmla="*/ 3848602 h 3848602"/>
              <a:gd name="connsiteX3-77" fmla="*/ 0 w 1568339"/>
              <a:gd name="connsiteY3-78" fmla="*/ 574672 h 3848602"/>
              <a:gd name="connsiteX4-79" fmla="*/ 210926 w 1568339"/>
              <a:gd name="connsiteY4-80" fmla="*/ 0 h 3848602"/>
              <a:gd name="connsiteX0-81" fmla="*/ 210926 w 1568339"/>
              <a:gd name="connsiteY0-82" fmla="*/ 0 h 3903063"/>
              <a:gd name="connsiteX1-83" fmla="*/ 1568339 w 1568339"/>
              <a:gd name="connsiteY1-84" fmla="*/ 3609683 h 3903063"/>
              <a:gd name="connsiteX2-85" fmla="*/ 1473237 w 1568339"/>
              <a:gd name="connsiteY2-86" fmla="*/ 3903063 h 3903063"/>
              <a:gd name="connsiteX3-87" fmla="*/ 0 w 1568339"/>
              <a:gd name="connsiteY3-88" fmla="*/ 574672 h 3903063"/>
              <a:gd name="connsiteX4-89" fmla="*/ 210926 w 1568339"/>
              <a:gd name="connsiteY4-90" fmla="*/ 0 h 3903063"/>
              <a:gd name="connsiteX0-91" fmla="*/ 210926 w 1542566"/>
              <a:gd name="connsiteY0-92" fmla="*/ 0 h 3903063"/>
              <a:gd name="connsiteX1-93" fmla="*/ 1542566 w 1542566"/>
              <a:gd name="connsiteY1-94" fmla="*/ 3703137 h 3903063"/>
              <a:gd name="connsiteX2-95" fmla="*/ 1473237 w 1542566"/>
              <a:gd name="connsiteY2-96" fmla="*/ 3903063 h 3903063"/>
              <a:gd name="connsiteX3-97" fmla="*/ 0 w 1542566"/>
              <a:gd name="connsiteY3-98" fmla="*/ 574672 h 3903063"/>
              <a:gd name="connsiteX4-99" fmla="*/ 210926 w 1542566"/>
              <a:gd name="connsiteY4-100" fmla="*/ 0 h 390306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42566" h="3903063">
                <a:moveTo>
                  <a:pt x="210926" y="0"/>
                </a:moveTo>
                <a:lnTo>
                  <a:pt x="1542566" y="3703137"/>
                </a:lnTo>
                <a:lnTo>
                  <a:pt x="1473237" y="3903063"/>
                </a:lnTo>
                <a:lnTo>
                  <a:pt x="0" y="574672"/>
                </a:lnTo>
                <a:lnTo>
                  <a:pt x="210926" y="0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2"/>
          <p:cNvSpPr/>
          <p:nvPr/>
        </p:nvSpPr>
        <p:spPr>
          <a:xfrm rot="9775885">
            <a:off x="5130331" y="428929"/>
            <a:ext cx="5701654" cy="7668984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65852"/>
              <a:gd name="connsiteX1-43" fmla="*/ 2365366 w 2365366"/>
              <a:gd name="connsiteY1-44" fmla="*/ 1353788 h 1565852"/>
              <a:gd name="connsiteX2-45" fmla="*/ 2228881 w 2365366"/>
              <a:gd name="connsiteY2-46" fmla="*/ 1565852 h 1565852"/>
              <a:gd name="connsiteX3-47" fmla="*/ 0 w 2365366"/>
              <a:gd name="connsiteY3-48" fmla="*/ 577789 h 1565852"/>
              <a:gd name="connsiteX4-49" fmla="*/ 380010 w 2365366"/>
              <a:gd name="connsiteY4-50" fmla="*/ 0 h 1565852"/>
              <a:gd name="connsiteX0-51" fmla="*/ 380010 w 2326366"/>
              <a:gd name="connsiteY0-52" fmla="*/ 0 h 1565852"/>
              <a:gd name="connsiteX1-53" fmla="*/ 2326366 w 2326366"/>
              <a:gd name="connsiteY1-54" fmla="*/ 1326933 h 1565852"/>
              <a:gd name="connsiteX2-55" fmla="*/ 2228881 w 2326366"/>
              <a:gd name="connsiteY2-56" fmla="*/ 1565852 h 1565852"/>
              <a:gd name="connsiteX3-57" fmla="*/ 0 w 2326366"/>
              <a:gd name="connsiteY3-58" fmla="*/ 577789 h 1565852"/>
              <a:gd name="connsiteX4-59" fmla="*/ 380010 w 2326366"/>
              <a:gd name="connsiteY4-60" fmla="*/ 0 h 1565852"/>
              <a:gd name="connsiteX0-61" fmla="*/ 968953 w 2326366"/>
              <a:gd name="connsiteY0-62" fmla="*/ 0 h 3848602"/>
              <a:gd name="connsiteX1-63" fmla="*/ 2326366 w 2326366"/>
              <a:gd name="connsiteY1-64" fmla="*/ 3609683 h 3848602"/>
              <a:gd name="connsiteX2-65" fmla="*/ 2228881 w 2326366"/>
              <a:gd name="connsiteY2-66" fmla="*/ 3848602 h 3848602"/>
              <a:gd name="connsiteX3-67" fmla="*/ 0 w 2326366"/>
              <a:gd name="connsiteY3-68" fmla="*/ 2860539 h 3848602"/>
              <a:gd name="connsiteX4-69" fmla="*/ 968953 w 2326366"/>
              <a:gd name="connsiteY4-70" fmla="*/ 0 h 3848602"/>
              <a:gd name="connsiteX0-71" fmla="*/ 210926 w 1568339"/>
              <a:gd name="connsiteY0-72" fmla="*/ 0 h 3848602"/>
              <a:gd name="connsiteX1-73" fmla="*/ 1568339 w 1568339"/>
              <a:gd name="connsiteY1-74" fmla="*/ 3609683 h 3848602"/>
              <a:gd name="connsiteX2-75" fmla="*/ 1470854 w 1568339"/>
              <a:gd name="connsiteY2-76" fmla="*/ 3848602 h 3848602"/>
              <a:gd name="connsiteX3-77" fmla="*/ 0 w 1568339"/>
              <a:gd name="connsiteY3-78" fmla="*/ 574672 h 3848602"/>
              <a:gd name="connsiteX4-79" fmla="*/ 210926 w 1568339"/>
              <a:gd name="connsiteY4-80" fmla="*/ 0 h 3848602"/>
              <a:gd name="connsiteX0-81" fmla="*/ 210926 w 1568339"/>
              <a:gd name="connsiteY0-82" fmla="*/ 0 h 3903063"/>
              <a:gd name="connsiteX1-83" fmla="*/ 1568339 w 1568339"/>
              <a:gd name="connsiteY1-84" fmla="*/ 3609683 h 3903063"/>
              <a:gd name="connsiteX2-85" fmla="*/ 1473237 w 1568339"/>
              <a:gd name="connsiteY2-86" fmla="*/ 3903063 h 3903063"/>
              <a:gd name="connsiteX3-87" fmla="*/ 0 w 1568339"/>
              <a:gd name="connsiteY3-88" fmla="*/ 574672 h 3903063"/>
              <a:gd name="connsiteX4-89" fmla="*/ 210926 w 1568339"/>
              <a:gd name="connsiteY4-90" fmla="*/ 0 h 3903063"/>
              <a:gd name="connsiteX0-91" fmla="*/ 210926 w 1542566"/>
              <a:gd name="connsiteY0-92" fmla="*/ 0 h 3903063"/>
              <a:gd name="connsiteX1-93" fmla="*/ 1542566 w 1542566"/>
              <a:gd name="connsiteY1-94" fmla="*/ 3703137 h 3903063"/>
              <a:gd name="connsiteX2-95" fmla="*/ 1473237 w 1542566"/>
              <a:gd name="connsiteY2-96" fmla="*/ 3903063 h 3903063"/>
              <a:gd name="connsiteX3-97" fmla="*/ 0 w 1542566"/>
              <a:gd name="connsiteY3-98" fmla="*/ 574672 h 3903063"/>
              <a:gd name="connsiteX4-99" fmla="*/ 210926 w 1542566"/>
              <a:gd name="connsiteY4-100" fmla="*/ 0 h 3903063"/>
              <a:gd name="connsiteX0-101" fmla="*/ 210926 w 1542566"/>
              <a:gd name="connsiteY0-102" fmla="*/ 0 h 3861606"/>
              <a:gd name="connsiteX1-103" fmla="*/ 1542566 w 1542566"/>
              <a:gd name="connsiteY1-104" fmla="*/ 3703137 h 3861606"/>
              <a:gd name="connsiteX2-105" fmla="*/ 1482068 w 1542566"/>
              <a:gd name="connsiteY2-106" fmla="*/ 3861606 h 3861606"/>
              <a:gd name="connsiteX3-107" fmla="*/ 0 w 1542566"/>
              <a:gd name="connsiteY3-108" fmla="*/ 574672 h 3861606"/>
              <a:gd name="connsiteX4-109" fmla="*/ 210926 w 1542566"/>
              <a:gd name="connsiteY4-110" fmla="*/ 0 h 3861606"/>
              <a:gd name="connsiteX0-111" fmla="*/ 210926 w 1530291"/>
              <a:gd name="connsiteY0-112" fmla="*/ 0 h 3861606"/>
              <a:gd name="connsiteX1-113" fmla="*/ 1530291 w 1530291"/>
              <a:gd name="connsiteY1-114" fmla="*/ 3769370 h 3861606"/>
              <a:gd name="connsiteX2-115" fmla="*/ 1482068 w 1530291"/>
              <a:gd name="connsiteY2-116" fmla="*/ 3861606 h 3861606"/>
              <a:gd name="connsiteX3-117" fmla="*/ 0 w 1530291"/>
              <a:gd name="connsiteY3-118" fmla="*/ 574672 h 3861606"/>
              <a:gd name="connsiteX4-119" fmla="*/ 210926 w 1530291"/>
              <a:gd name="connsiteY4-120" fmla="*/ 0 h 3861606"/>
              <a:gd name="connsiteX0-121" fmla="*/ 481156 w 1530291"/>
              <a:gd name="connsiteY0-122" fmla="*/ 0 h 3841002"/>
              <a:gd name="connsiteX1-123" fmla="*/ 1530291 w 1530291"/>
              <a:gd name="connsiteY1-124" fmla="*/ 3748766 h 3841002"/>
              <a:gd name="connsiteX2-125" fmla="*/ 1482068 w 1530291"/>
              <a:gd name="connsiteY2-126" fmla="*/ 3841002 h 3841002"/>
              <a:gd name="connsiteX3-127" fmla="*/ 0 w 1530291"/>
              <a:gd name="connsiteY3-128" fmla="*/ 554068 h 3841002"/>
              <a:gd name="connsiteX4-129" fmla="*/ 481156 w 1530291"/>
              <a:gd name="connsiteY4-130" fmla="*/ 0 h 3841002"/>
              <a:gd name="connsiteX0-131" fmla="*/ 242135 w 1291270"/>
              <a:gd name="connsiteY0-132" fmla="*/ 0 h 3841002"/>
              <a:gd name="connsiteX1-133" fmla="*/ 1291270 w 1291270"/>
              <a:gd name="connsiteY1-134" fmla="*/ 3748766 h 3841002"/>
              <a:gd name="connsiteX2-135" fmla="*/ 1243047 w 1291270"/>
              <a:gd name="connsiteY2-136" fmla="*/ 3841002 h 3841002"/>
              <a:gd name="connsiteX3-137" fmla="*/ 0 w 1291270"/>
              <a:gd name="connsiteY3-138" fmla="*/ 4484 h 3841002"/>
              <a:gd name="connsiteX4-139" fmla="*/ 242135 w 1291270"/>
              <a:gd name="connsiteY4-140" fmla="*/ 0 h 3841002"/>
              <a:gd name="connsiteX0-141" fmla="*/ 204205 w 1291270"/>
              <a:gd name="connsiteY0-142" fmla="*/ 91795 h 3836518"/>
              <a:gd name="connsiteX1-143" fmla="*/ 1291270 w 1291270"/>
              <a:gd name="connsiteY1-144" fmla="*/ 3744282 h 3836518"/>
              <a:gd name="connsiteX2-145" fmla="*/ 1243047 w 1291270"/>
              <a:gd name="connsiteY2-146" fmla="*/ 3836518 h 3836518"/>
              <a:gd name="connsiteX3-147" fmla="*/ 0 w 1291270"/>
              <a:gd name="connsiteY3-148" fmla="*/ 0 h 3836518"/>
              <a:gd name="connsiteX4-149" fmla="*/ 204205 w 1291270"/>
              <a:gd name="connsiteY4-150" fmla="*/ 91795 h 383651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291270" h="3836518">
                <a:moveTo>
                  <a:pt x="204205" y="91795"/>
                </a:moveTo>
                <a:lnTo>
                  <a:pt x="1291270" y="3744282"/>
                </a:lnTo>
                <a:lnTo>
                  <a:pt x="1243047" y="3836518"/>
                </a:lnTo>
                <a:lnTo>
                  <a:pt x="0" y="0"/>
                </a:lnTo>
                <a:lnTo>
                  <a:pt x="204205" y="91795"/>
                </a:lnTo>
                <a:close/>
              </a:path>
            </a:pathLst>
          </a:cu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2"/>
          <p:cNvSpPr/>
          <p:nvPr/>
        </p:nvSpPr>
        <p:spPr>
          <a:xfrm rot="6028644">
            <a:off x="4089104" y="-775781"/>
            <a:ext cx="2365367" cy="1551565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365366" h="1551565">
                <a:moveTo>
                  <a:pt x="380010" y="0"/>
                </a:moveTo>
                <a:lnTo>
                  <a:pt x="2365366" y="1353788"/>
                </a:lnTo>
                <a:lnTo>
                  <a:pt x="2151610" y="1551565"/>
                </a:lnTo>
                <a:lnTo>
                  <a:pt x="0" y="577789"/>
                </a:lnTo>
                <a:lnTo>
                  <a:pt x="38001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2"/>
          <p:cNvSpPr/>
          <p:nvPr/>
        </p:nvSpPr>
        <p:spPr>
          <a:xfrm rot="8328424">
            <a:off x="4965490" y="-1586374"/>
            <a:ext cx="6617939" cy="4047465"/>
          </a:xfrm>
          <a:custGeom>
            <a:avLst/>
            <a:gdLst>
              <a:gd name="connsiteX0" fmla="*/ 0 w 3600400"/>
              <a:gd name="connsiteY0" fmla="*/ 0 h 554038"/>
              <a:gd name="connsiteX1" fmla="*/ 3600400 w 3600400"/>
              <a:gd name="connsiteY1" fmla="*/ 0 h 554038"/>
              <a:gd name="connsiteX2" fmla="*/ 3600400 w 3600400"/>
              <a:gd name="connsiteY2" fmla="*/ 554038 h 554038"/>
              <a:gd name="connsiteX3" fmla="*/ 0 w 3600400"/>
              <a:gd name="connsiteY3" fmla="*/ 554038 h 554038"/>
              <a:gd name="connsiteX4" fmla="*/ 0 w 3600400"/>
              <a:gd name="connsiteY4" fmla="*/ 0 h 554038"/>
              <a:gd name="connsiteX0-1" fmla="*/ 0 w 3600400"/>
              <a:gd name="connsiteY0-2" fmla="*/ 0 h 1266557"/>
              <a:gd name="connsiteX1-3" fmla="*/ 3600400 w 3600400"/>
              <a:gd name="connsiteY1-4" fmla="*/ 0 h 1266557"/>
              <a:gd name="connsiteX2-5" fmla="*/ 2032857 w 3600400"/>
              <a:gd name="connsiteY2-6" fmla="*/ 1266557 h 1266557"/>
              <a:gd name="connsiteX3-7" fmla="*/ 0 w 3600400"/>
              <a:gd name="connsiteY3-8" fmla="*/ 554038 h 1266557"/>
              <a:gd name="connsiteX4-9" fmla="*/ 0 w 3600400"/>
              <a:gd name="connsiteY4-10" fmla="*/ 0 h 1266557"/>
              <a:gd name="connsiteX0-11" fmla="*/ 0 w 2246613"/>
              <a:gd name="connsiteY0-12" fmla="*/ 0 h 1266557"/>
              <a:gd name="connsiteX1-13" fmla="*/ 2246613 w 2246613"/>
              <a:gd name="connsiteY1-14" fmla="*/ 1068780 h 1266557"/>
              <a:gd name="connsiteX2-15" fmla="*/ 2032857 w 2246613"/>
              <a:gd name="connsiteY2-16" fmla="*/ 1266557 h 1266557"/>
              <a:gd name="connsiteX3-17" fmla="*/ 0 w 2246613"/>
              <a:gd name="connsiteY3-18" fmla="*/ 554038 h 1266557"/>
              <a:gd name="connsiteX4-19" fmla="*/ 0 w 2246613"/>
              <a:gd name="connsiteY4-20" fmla="*/ 0 h 1266557"/>
              <a:gd name="connsiteX0-21" fmla="*/ 261257 w 2246613"/>
              <a:gd name="connsiteY0-22" fmla="*/ 0 h 1551565"/>
              <a:gd name="connsiteX1-23" fmla="*/ 2246613 w 2246613"/>
              <a:gd name="connsiteY1-24" fmla="*/ 1353788 h 1551565"/>
              <a:gd name="connsiteX2-25" fmla="*/ 2032857 w 2246613"/>
              <a:gd name="connsiteY2-26" fmla="*/ 1551565 h 1551565"/>
              <a:gd name="connsiteX3-27" fmla="*/ 0 w 2246613"/>
              <a:gd name="connsiteY3-28" fmla="*/ 839046 h 1551565"/>
              <a:gd name="connsiteX4-29" fmla="*/ 261257 w 2246613"/>
              <a:gd name="connsiteY4-30" fmla="*/ 0 h 1551565"/>
              <a:gd name="connsiteX0-31" fmla="*/ 380010 w 2365366"/>
              <a:gd name="connsiteY0-32" fmla="*/ 0 h 1551565"/>
              <a:gd name="connsiteX1-33" fmla="*/ 2365366 w 2365366"/>
              <a:gd name="connsiteY1-34" fmla="*/ 1353788 h 1551565"/>
              <a:gd name="connsiteX2-35" fmla="*/ 2151610 w 2365366"/>
              <a:gd name="connsiteY2-36" fmla="*/ 1551565 h 1551565"/>
              <a:gd name="connsiteX3-37" fmla="*/ 0 w 2365366"/>
              <a:gd name="connsiteY3-38" fmla="*/ 577789 h 1551565"/>
              <a:gd name="connsiteX4-39" fmla="*/ 380010 w 2365366"/>
              <a:gd name="connsiteY4-40" fmla="*/ 0 h 1551565"/>
              <a:gd name="connsiteX0-41" fmla="*/ 380010 w 2365366"/>
              <a:gd name="connsiteY0-42" fmla="*/ 0 h 1582258"/>
              <a:gd name="connsiteX1-43" fmla="*/ 2365366 w 2365366"/>
              <a:gd name="connsiteY1-44" fmla="*/ 1353788 h 1582258"/>
              <a:gd name="connsiteX2-45" fmla="*/ 2348835 w 2365366"/>
              <a:gd name="connsiteY2-46" fmla="*/ 1582258 h 1582258"/>
              <a:gd name="connsiteX3-47" fmla="*/ 0 w 2365366"/>
              <a:gd name="connsiteY3-48" fmla="*/ 577789 h 1582258"/>
              <a:gd name="connsiteX4-49" fmla="*/ 380010 w 2365366"/>
              <a:gd name="connsiteY4-50" fmla="*/ 0 h 1582258"/>
              <a:gd name="connsiteX0-51" fmla="*/ 380010 w 2405009"/>
              <a:gd name="connsiteY0-52" fmla="*/ 0 h 1582258"/>
              <a:gd name="connsiteX1-53" fmla="*/ 2405009 w 2405009"/>
              <a:gd name="connsiteY1-54" fmla="*/ 1470650 h 1582258"/>
              <a:gd name="connsiteX2-55" fmla="*/ 2348835 w 2405009"/>
              <a:gd name="connsiteY2-56" fmla="*/ 1582258 h 1582258"/>
              <a:gd name="connsiteX3-57" fmla="*/ 0 w 2405009"/>
              <a:gd name="connsiteY3-58" fmla="*/ 577789 h 1582258"/>
              <a:gd name="connsiteX4-59" fmla="*/ 380010 w 2405009"/>
              <a:gd name="connsiteY4-60" fmla="*/ 0 h 1582258"/>
              <a:gd name="connsiteX0-61" fmla="*/ 0 w 2725596"/>
              <a:gd name="connsiteY0-62" fmla="*/ 0 h 1694971"/>
              <a:gd name="connsiteX1-63" fmla="*/ 2725596 w 2725596"/>
              <a:gd name="connsiteY1-64" fmla="*/ 1583363 h 1694971"/>
              <a:gd name="connsiteX2-65" fmla="*/ 2669422 w 2725596"/>
              <a:gd name="connsiteY2-66" fmla="*/ 1694971 h 1694971"/>
              <a:gd name="connsiteX3-67" fmla="*/ 320587 w 2725596"/>
              <a:gd name="connsiteY3-68" fmla="*/ 690502 h 1694971"/>
              <a:gd name="connsiteX4-69" fmla="*/ 0 w 2725596"/>
              <a:gd name="connsiteY4-70" fmla="*/ 0 h 1694971"/>
              <a:gd name="connsiteX0-71" fmla="*/ 0 w 2725596"/>
              <a:gd name="connsiteY0-72" fmla="*/ 0 h 1694971"/>
              <a:gd name="connsiteX1-73" fmla="*/ 2725596 w 2725596"/>
              <a:gd name="connsiteY1-74" fmla="*/ 1583363 h 1694971"/>
              <a:gd name="connsiteX2-75" fmla="*/ 2669422 w 2725596"/>
              <a:gd name="connsiteY2-76" fmla="*/ 1694971 h 1694971"/>
              <a:gd name="connsiteX3-77" fmla="*/ 256101 w 2725596"/>
              <a:gd name="connsiteY3-78" fmla="*/ 499611 h 1694971"/>
              <a:gd name="connsiteX4-79" fmla="*/ 0 w 2725596"/>
              <a:gd name="connsiteY4-80" fmla="*/ 0 h 1694971"/>
              <a:gd name="connsiteX0-81" fmla="*/ 0 w 2725596"/>
              <a:gd name="connsiteY0-82" fmla="*/ 0 h 1666947"/>
              <a:gd name="connsiteX1-83" fmla="*/ 2725596 w 2725596"/>
              <a:gd name="connsiteY1-84" fmla="*/ 1583363 h 1666947"/>
              <a:gd name="connsiteX2-85" fmla="*/ 2671541 w 2725596"/>
              <a:gd name="connsiteY2-86" fmla="*/ 1666947 h 1666947"/>
              <a:gd name="connsiteX3-87" fmla="*/ 256101 w 2725596"/>
              <a:gd name="connsiteY3-88" fmla="*/ 499611 h 1666947"/>
              <a:gd name="connsiteX4-89" fmla="*/ 0 w 2725596"/>
              <a:gd name="connsiteY4-90" fmla="*/ 0 h 166694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25596" h="1666947">
                <a:moveTo>
                  <a:pt x="0" y="0"/>
                </a:moveTo>
                <a:lnTo>
                  <a:pt x="2725596" y="1583363"/>
                </a:lnTo>
                <a:lnTo>
                  <a:pt x="2671541" y="1666947"/>
                </a:lnTo>
                <a:lnTo>
                  <a:pt x="256101" y="499611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 rot="6039313">
            <a:off x="492425" y="3205266"/>
            <a:ext cx="1224000" cy="1224000"/>
          </a:xfrm>
          <a:custGeom>
            <a:avLst/>
            <a:gdLst>
              <a:gd name="connsiteX0" fmla="*/ 0 w 1034578"/>
              <a:gd name="connsiteY0" fmla="*/ 517289 h 1034578"/>
              <a:gd name="connsiteX1" fmla="*/ 517289 w 1034578"/>
              <a:gd name="connsiteY1" fmla="*/ 0 h 1034578"/>
              <a:gd name="connsiteX2" fmla="*/ 1034578 w 1034578"/>
              <a:gd name="connsiteY2" fmla="*/ 517289 h 1034578"/>
              <a:gd name="connsiteX3" fmla="*/ 517289 w 1034578"/>
              <a:gd name="connsiteY3" fmla="*/ 1034578 h 1034578"/>
              <a:gd name="connsiteX4" fmla="*/ 0 w 1034578"/>
              <a:gd name="connsiteY4" fmla="*/ 517289 h 1034578"/>
              <a:gd name="connsiteX0-1" fmla="*/ 517289 w 1034578"/>
              <a:gd name="connsiteY0-2" fmla="*/ 0 h 1034578"/>
              <a:gd name="connsiteX1-3" fmla="*/ 1034578 w 1034578"/>
              <a:gd name="connsiteY1-4" fmla="*/ 517289 h 1034578"/>
              <a:gd name="connsiteX2-5" fmla="*/ 517289 w 1034578"/>
              <a:gd name="connsiteY2-6" fmla="*/ 1034578 h 1034578"/>
              <a:gd name="connsiteX3-7" fmla="*/ 0 w 1034578"/>
              <a:gd name="connsiteY3-8" fmla="*/ 517289 h 1034578"/>
              <a:gd name="connsiteX4-9" fmla="*/ 608729 w 1034578"/>
              <a:gd name="connsiteY4-10" fmla="*/ 91440 h 1034578"/>
              <a:gd name="connsiteX0-11" fmla="*/ 517289 w 1034578"/>
              <a:gd name="connsiteY0-12" fmla="*/ 0 h 1034578"/>
              <a:gd name="connsiteX1-13" fmla="*/ 1034578 w 1034578"/>
              <a:gd name="connsiteY1-14" fmla="*/ 517289 h 1034578"/>
              <a:gd name="connsiteX2-15" fmla="*/ 517289 w 1034578"/>
              <a:gd name="connsiteY2-16" fmla="*/ 1034578 h 1034578"/>
              <a:gd name="connsiteX3-17" fmla="*/ 0 w 1034578"/>
              <a:gd name="connsiteY3-18" fmla="*/ 517289 h 103457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034578" h="1034578">
                <a:moveTo>
                  <a:pt x="517289" y="0"/>
                </a:moveTo>
                <a:cubicBezTo>
                  <a:pt x="802980" y="0"/>
                  <a:pt x="1034578" y="231598"/>
                  <a:pt x="1034578" y="517289"/>
                </a:cubicBezTo>
                <a:cubicBezTo>
                  <a:pt x="1034578" y="802980"/>
                  <a:pt x="802980" y="1034578"/>
                  <a:pt x="517289" y="1034578"/>
                </a:cubicBezTo>
                <a:cubicBezTo>
                  <a:pt x="231598" y="1034578"/>
                  <a:pt x="0" y="802980"/>
                  <a:pt x="0" y="517289"/>
                </a:cubicBezTo>
              </a:path>
            </a:pathLst>
          </a:custGeom>
          <a:noFill/>
          <a:ln w="57150" cap="rnd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34" name="弧形 33"/>
          <p:cNvSpPr/>
          <p:nvPr/>
        </p:nvSpPr>
        <p:spPr>
          <a:xfrm>
            <a:off x="911982" y="3249695"/>
            <a:ext cx="790910" cy="1054547"/>
          </a:xfrm>
          <a:prstGeom prst="arc">
            <a:avLst>
              <a:gd name="adj1" fmla="val 17065617"/>
              <a:gd name="adj2" fmla="val 0"/>
            </a:avLst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23" tIns="45712" rIns="91423" bIns="45712" spcCol="0"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825535" y="3340107"/>
            <a:ext cx="557780" cy="92331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vi-VN" altLang="zh-CN" sz="5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ungsuhChe" panose="02030609000101010101" pitchFamily="49" charset="-127"/>
                <a:ea typeface="GungsuhChe" panose="02030609000101010101" pitchFamily="49" charset="-127"/>
                <a:cs typeface="Arial Unicode MS" panose="020B0604020202020204" pitchFamily="34" charset="-122"/>
              </a:rPr>
              <a:t>3</a:t>
            </a:r>
            <a:endParaRPr lang="zh-CN" altLang="en-US" sz="5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ungsuhChe" panose="02030609000101010101" pitchFamily="49" charset="-127"/>
              <a:ea typeface="GungsuhChe" panose="02030609000101010101" pitchFamily="49" charset="-127"/>
              <a:cs typeface="Arial Unicode MS" panose="020B0604020202020204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371569" y="589568"/>
            <a:ext cx="3165936" cy="769425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vi-VN" altLang="zh-CN" sz="4400" dirty="0">
                <a:solidFill>
                  <a:schemeClr val="tx2">
                    <a:lumMod val="60000"/>
                    <a:lumOff val="40000"/>
                  </a:schemeClr>
                </a:solidFill>
                <a:ea typeface="Meiryo" panose="020B0604030504040204" pitchFamily="34" charset="-128"/>
              </a:rPr>
              <a:t>CHÀO HỎI </a:t>
            </a:r>
            <a:endParaRPr lang="zh-CN" altLang="en-US" sz="4400" dirty="0">
              <a:solidFill>
                <a:schemeClr val="tx2">
                  <a:lumMod val="60000"/>
                  <a:lumOff val="4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9620527" y="4184708"/>
            <a:ext cx="864352" cy="950043"/>
            <a:chOff x="8432048" y="2970046"/>
            <a:chExt cx="2209800" cy="2428875"/>
          </a:xfrm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343048" y="4184708"/>
            <a:ext cx="864352" cy="950043"/>
            <a:chOff x="8432048" y="2970046"/>
            <a:chExt cx="2209800" cy="2428875"/>
          </a:xfrm>
        </p:grpSpPr>
        <p:sp>
          <p:nvSpPr>
            <p:cNvPr id="57" name="Oval 8"/>
            <p:cNvSpPr>
              <a:spLocks noChangeArrowheads="1"/>
            </p:cNvSpPr>
            <p:nvPr/>
          </p:nvSpPr>
          <p:spPr bwMode="auto">
            <a:xfrm>
              <a:off x="8689223" y="3863809"/>
              <a:ext cx="1774825" cy="1465262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Freeform 9"/>
            <p:cNvSpPr/>
            <p:nvPr/>
          </p:nvSpPr>
          <p:spPr bwMode="auto">
            <a:xfrm>
              <a:off x="8562223" y="4757571"/>
              <a:ext cx="1839913" cy="641350"/>
            </a:xfrm>
            <a:custGeom>
              <a:avLst/>
              <a:gdLst>
                <a:gd name="T0" fmla="*/ 1920 w 1991"/>
                <a:gd name="T1" fmla="*/ 35 h 693"/>
                <a:gd name="T2" fmla="*/ 1902 w 1991"/>
                <a:gd name="T3" fmla="*/ 150 h 693"/>
                <a:gd name="T4" fmla="*/ 1791 w 1991"/>
                <a:gd name="T5" fmla="*/ 334 h 693"/>
                <a:gd name="T6" fmla="*/ 1461 w 1991"/>
                <a:gd name="T7" fmla="*/ 542 h 693"/>
                <a:gd name="T8" fmla="*/ 995 w 1991"/>
                <a:gd name="T9" fmla="*/ 622 h 693"/>
                <a:gd name="T10" fmla="*/ 631 w 1991"/>
                <a:gd name="T11" fmla="*/ 574 h 693"/>
                <a:gd name="T12" fmla="*/ 401 w 1991"/>
                <a:gd name="T13" fmla="*/ 484 h 693"/>
                <a:gd name="T14" fmla="*/ 158 w 1991"/>
                <a:gd name="T15" fmla="*/ 284 h 693"/>
                <a:gd name="T16" fmla="*/ 93 w 1991"/>
                <a:gd name="T17" fmla="*/ 164 h 693"/>
                <a:gd name="T18" fmla="*/ 71 w 1991"/>
                <a:gd name="T19" fmla="*/ 35 h 693"/>
                <a:gd name="T20" fmla="*/ 35 w 1991"/>
                <a:gd name="T21" fmla="*/ 0 h 693"/>
                <a:gd name="T22" fmla="*/ 0 w 1991"/>
                <a:gd name="T23" fmla="*/ 35 h 693"/>
                <a:gd name="T24" fmla="*/ 21 w 1991"/>
                <a:gd name="T25" fmla="*/ 171 h 693"/>
                <a:gd name="T26" fmla="*/ 148 w 1991"/>
                <a:gd name="T27" fmla="*/ 382 h 693"/>
                <a:gd name="T28" fmla="*/ 505 w 1991"/>
                <a:gd name="T29" fmla="*/ 608 h 693"/>
                <a:gd name="T30" fmla="*/ 995 w 1991"/>
                <a:gd name="T31" fmla="*/ 693 h 693"/>
                <a:gd name="T32" fmla="*/ 1378 w 1991"/>
                <a:gd name="T33" fmla="*/ 643 h 693"/>
                <a:gd name="T34" fmla="*/ 1623 w 1991"/>
                <a:gd name="T35" fmla="*/ 547 h 693"/>
                <a:gd name="T36" fmla="*/ 1889 w 1991"/>
                <a:gd name="T37" fmla="*/ 326 h 693"/>
                <a:gd name="T38" fmla="*/ 1964 w 1991"/>
                <a:gd name="T39" fmla="*/ 188 h 693"/>
                <a:gd name="T40" fmla="*/ 1991 w 1991"/>
                <a:gd name="T41" fmla="*/ 35 h 693"/>
                <a:gd name="T42" fmla="*/ 1955 w 1991"/>
                <a:gd name="T43" fmla="*/ 0 h 693"/>
                <a:gd name="T44" fmla="*/ 1920 w 1991"/>
                <a:gd name="T45" fmla="*/ 35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91" h="693">
                  <a:moveTo>
                    <a:pt x="1920" y="35"/>
                  </a:moveTo>
                  <a:cubicBezTo>
                    <a:pt x="1920" y="75"/>
                    <a:pt x="1914" y="113"/>
                    <a:pt x="1902" y="150"/>
                  </a:cubicBezTo>
                  <a:cubicBezTo>
                    <a:pt x="1882" y="215"/>
                    <a:pt x="1844" y="277"/>
                    <a:pt x="1791" y="334"/>
                  </a:cubicBezTo>
                  <a:cubicBezTo>
                    <a:pt x="1711" y="419"/>
                    <a:pt x="1597" y="491"/>
                    <a:pt x="1461" y="542"/>
                  </a:cubicBezTo>
                  <a:cubicBezTo>
                    <a:pt x="1324" y="593"/>
                    <a:pt x="1165" y="622"/>
                    <a:pt x="995" y="622"/>
                  </a:cubicBezTo>
                  <a:cubicBezTo>
                    <a:pt x="866" y="622"/>
                    <a:pt x="743" y="605"/>
                    <a:pt x="631" y="574"/>
                  </a:cubicBezTo>
                  <a:cubicBezTo>
                    <a:pt x="547" y="552"/>
                    <a:pt x="470" y="521"/>
                    <a:pt x="401" y="484"/>
                  </a:cubicBezTo>
                  <a:cubicBezTo>
                    <a:pt x="298" y="429"/>
                    <a:pt x="215" y="360"/>
                    <a:pt x="158" y="284"/>
                  </a:cubicBezTo>
                  <a:cubicBezTo>
                    <a:pt x="130" y="246"/>
                    <a:pt x="108" y="205"/>
                    <a:pt x="93" y="164"/>
                  </a:cubicBezTo>
                  <a:cubicBezTo>
                    <a:pt x="78" y="122"/>
                    <a:pt x="71" y="79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ubicBezTo>
                    <a:pt x="16" y="0"/>
                    <a:pt x="0" y="16"/>
                    <a:pt x="0" y="35"/>
                  </a:cubicBezTo>
                  <a:cubicBezTo>
                    <a:pt x="0" y="82"/>
                    <a:pt x="7" y="128"/>
                    <a:pt x="21" y="171"/>
                  </a:cubicBezTo>
                  <a:cubicBezTo>
                    <a:pt x="45" y="248"/>
                    <a:pt x="89" y="319"/>
                    <a:pt x="148" y="382"/>
                  </a:cubicBezTo>
                  <a:cubicBezTo>
                    <a:pt x="237" y="477"/>
                    <a:pt x="360" y="554"/>
                    <a:pt x="505" y="608"/>
                  </a:cubicBezTo>
                  <a:cubicBezTo>
                    <a:pt x="650" y="662"/>
                    <a:pt x="817" y="693"/>
                    <a:pt x="995" y="693"/>
                  </a:cubicBezTo>
                  <a:cubicBezTo>
                    <a:pt x="1131" y="693"/>
                    <a:pt x="1260" y="675"/>
                    <a:pt x="1378" y="643"/>
                  </a:cubicBezTo>
                  <a:cubicBezTo>
                    <a:pt x="1467" y="619"/>
                    <a:pt x="1549" y="586"/>
                    <a:pt x="1623" y="547"/>
                  </a:cubicBezTo>
                  <a:cubicBezTo>
                    <a:pt x="1733" y="488"/>
                    <a:pt x="1825" y="413"/>
                    <a:pt x="1889" y="326"/>
                  </a:cubicBezTo>
                  <a:cubicBezTo>
                    <a:pt x="1921" y="283"/>
                    <a:pt x="1947" y="237"/>
                    <a:pt x="1964" y="188"/>
                  </a:cubicBezTo>
                  <a:cubicBezTo>
                    <a:pt x="1982" y="139"/>
                    <a:pt x="1991" y="88"/>
                    <a:pt x="1991" y="35"/>
                  </a:cubicBezTo>
                  <a:cubicBezTo>
                    <a:pt x="1991" y="16"/>
                    <a:pt x="1975" y="0"/>
                    <a:pt x="1955" y="0"/>
                  </a:cubicBezTo>
                  <a:cubicBezTo>
                    <a:pt x="1936" y="0"/>
                    <a:pt x="1920" y="16"/>
                    <a:pt x="1920" y="3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Oval 10"/>
            <p:cNvSpPr>
              <a:spLocks noChangeArrowheads="1"/>
            </p:cNvSpPr>
            <p:nvPr/>
          </p:nvSpPr>
          <p:spPr bwMode="auto">
            <a:xfrm>
              <a:off x="8959098" y="3095459"/>
              <a:ext cx="1235075" cy="1387475"/>
            </a:xfrm>
            <a:prstGeom prst="ellipse">
              <a:avLst/>
            </a:pr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Freeform 11"/>
            <p:cNvSpPr/>
            <p:nvPr/>
          </p:nvSpPr>
          <p:spPr bwMode="auto">
            <a:xfrm>
              <a:off x="9289298" y="3701884"/>
              <a:ext cx="566738" cy="180975"/>
            </a:xfrm>
            <a:custGeom>
              <a:avLst/>
              <a:gdLst>
                <a:gd name="T0" fmla="*/ 0 w 614"/>
                <a:gd name="T1" fmla="*/ 195 h 195"/>
                <a:gd name="T2" fmla="*/ 288 w 614"/>
                <a:gd name="T3" fmla="*/ 3 h 195"/>
                <a:gd name="T4" fmla="*/ 614 w 614"/>
                <a:gd name="T5" fmla="*/ 195 h 195"/>
                <a:gd name="T6" fmla="*/ 0 w 614"/>
                <a:gd name="T7" fmla="*/ 19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4" h="195">
                  <a:moveTo>
                    <a:pt x="0" y="195"/>
                  </a:moveTo>
                  <a:cubicBezTo>
                    <a:pt x="0" y="195"/>
                    <a:pt x="202" y="5"/>
                    <a:pt x="288" y="3"/>
                  </a:cubicBezTo>
                  <a:cubicBezTo>
                    <a:pt x="382" y="0"/>
                    <a:pt x="614" y="195"/>
                    <a:pt x="614" y="195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Freeform 12"/>
            <p:cNvSpPr/>
            <p:nvPr/>
          </p:nvSpPr>
          <p:spPr bwMode="auto">
            <a:xfrm>
              <a:off x="9382960" y="3884446"/>
              <a:ext cx="387350" cy="123825"/>
            </a:xfrm>
            <a:custGeom>
              <a:avLst/>
              <a:gdLst>
                <a:gd name="T0" fmla="*/ 0 w 418"/>
                <a:gd name="T1" fmla="*/ 0 h 133"/>
                <a:gd name="T2" fmla="*/ 196 w 418"/>
                <a:gd name="T3" fmla="*/ 131 h 133"/>
                <a:gd name="T4" fmla="*/ 418 w 418"/>
                <a:gd name="T5" fmla="*/ 0 h 133"/>
                <a:gd name="T6" fmla="*/ 0 w 418"/>
                <a:gd name="T7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8" h="133">
                  <a:moveTo>
                    <a:pt x="0" y="0"/>
                  </a:moveTo>
                  <a:cubicBezTo>
                    <a:pt x="0" y="0"/>
                    <a:pt x="137" y="129"/>
                    <a:pt x="196" y="131"/>
                  </a:cubicBezTo>
                  <a:cubicBezTo>
                    <a:pt x="260" y="133"/>
                    <a:pt x="418" y="0"/>
                    <a:pt x="4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553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Oval 13"/>
            <p:cNvSpPr>
              <a:spLocks noChangeArrowheads="1"/>
            </p:cNvSpPr>
            <p:nvPr/>
          </p:nvSpPr>
          <p:spPr bwMode="auto">
            <a:xfrm>
              <a:off x="9122610" y="3622509"/>
              <a:ext cx="166688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Oval 14"/>
            <p:cNvSpPr>
              <a:spLocks noChangeArrowheads="1"/>
            </p:cNvSpPr>
            <p:nvPr/>
          </p:nvSpPr>
          <p:spPr bwMode="auto">
            <a:xfrm>
              <a:off x="9792535" y="3614571"/>
              <a:ext cx="165100" cy="166687"/>
            </a:xfrm>
            <a:prstGeom prst="ellipse">
              <a:avLst/>
            </a:prstGeom>
            <a:solidFill>
              <a:srgbClr val="0E0C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Freeform 15"/>
            <p:cNvSpPr/>
            <p:nvPr/>
          </p:nvSpPr>
          <p:spPr bwMode="auto">
            <a:xfrm>
              <a:off x="10278310" y="4171784"/>
              <a:ext cx="363538" cy="620712"/>
            </a:xfrm>
            <a:custGeom>
              <a:avLst/>
              <a:gdLst>
                <a:gd name="T0" fmla="*/ 355 w 394"/>
                <a:gd name="T1" fmla="*/ 300 h 671"/>
                <a:gd name="T2" fmla="*/ 268 w 394"/>
                <a:gd name="T3" fmla="*/ 652 h 671"/>
                <a:gd name="T4" fmla="*/ 39 w 394"/>
                <a:gd name="T5" fmla="*/ 371 h 671"/>
                <a:gd name="T6" fmla="*/ 126 w 394"/>
                <a:gd name="T7" fmla="*/ 19 h 671"/>
                <a:gd name="T8" fmla="*/ 355 w 394"/>
                <a:gd name="T9" fmla="*/ 30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671">
                  <a:moveTo>
                    <a:pt x="355" y="300"/>
                  </a:moveTo>
                  <a:cubicBezTo>
                    <a:pt x="394" y="475"/>
                    <a:pt x="355" y="632"/>
                    <a:pt x="268" y="652"/>
                  </a:cubicBezTo>
                  <a:cubicBezTo>
                    <a:pt x="180" y="671"/>
                    <a:pt x="78" y="546"/>
                    <a:pt x="39" y="371"/>
                  </a:cubicBezTo>
                  <a:cubicBezTo>
                    <a:pt x="0" y="196"/>
                    <a:pt x="39" y="39"/>
                    <a:pt x="126" y="19"/>
                  </a:cubicBezTo>
                  <a:cubicBezTo>
                    <a:pt x="214" y="0"/>
                    <a:pt x="316" y="126"/>
                    <a:pt x="355" y="300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Freeform 16"/>
            <p:cNvSpPr/>
            <p:nvPr/>
          </p:nvSpPr>
          <p:spPr bwMode="auto">
            <a:xfrm>
              <a:off x="8879723" y="2970046"/>
              <a:ext cx="1289050" cy="682625"/>
            </a:xfrm>
            <a:custGeom>
              <a:avLst/>
              <a:gdLst>
                <a:gd name="T0" fmla="*/ 83 w 1395"/>
                <a:gd name="T1" fmla="*/ 698 h 739"/>
                <a:gd name="T2" fmla="*/ 131 w 1395"/>
                <a:gd name="T3" fmla="*/ 458 h 739"/>
                <a:gd name="T4" fmla="*/ 354 w 1395"/>
                <a:gd name="T5" fmla="*/ 188 h 739"/>
                <a:gd name="T6" fmla="*/ 697 w 1395"/>
                <a:gd name="T7" fmla="*/ 83 h 739"/>
                <a:gd name="T8" fmla="*/ 937 w 1395"/>
                <a:gd name="T9" fmla="*/ 131 h 739"/>
                <a:gd name="T10" fmla="*/ 1207 w 1395"/>
                <a:gd name="T11" fmla="*/ 354 h 739"/>
                <a:gd name="T12" fmla="*/ 1312 w 1395"/>
                <a:gd name="T13" fmla="*/ 698 h 739"/>
                <a:gd name="T14" fmla="*/ 1353 w 1395"/>
                <a:gd name="T15" fmla="*/ 739 h 739"/>
                <a:gd name="T16" fmla="*/ 1395 w 1395"/>
                <a:gd name="T17" fmla="*/ 698 h 739"/>
                <a:gd name="T18" fmla="*/ 1340 w 1395"/>
                <a:gd name="T19" fmla="*/ 426 h 739"/>
                <a:gd name="T20" fmla="*/ 1087 w 1395"/>
                <a:gd name="T21" fmla="*/ 119 h 739"/>
                <a:gd name="T22" fmla="*/ 697 w 1395"/>
                <a:gd name="T23" fmla="*/ 0 h 739"/>
                <a:gd name="T24" fmla="*/ 426 w 1395"/>
                <a:gd name="T25" fmla="*/ 55 h 739"/>
                <a:gd name="T26" fmla="*/ 119 w 1395"/>
                <a:gd name="T27" fmla="*/ 308 h 739"/>
                <a:gd name="T28" fmla="*/ 0 w 1395"/>
                <a:gd name="T29" fmla="*/ 698 h 739"/>
                <a:gd name="T30" fmla="*/ 41 w 1395"/>
                <a:gd name="T31" fmla="*/ 739 h 739"/>
                <a:gd name="T32" fmla="*/ 83 w 1395"/>
                <a:gd name="T33" fmla="*/ 698 h 7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395" h="739">
                  <a:moveTo>
                    <a:pt x="83" y="698"/>
                  </a:moveTo>
                  <a:cubicBezTo>
                    <a:pt x="83" y="613"/>
                    <a:pt x="100" y="532"/>
                    <a:pt x="131" y="458"/>
                  </a:cubicBezTo>
                  <a:cubicBezTo>
                    <a:pt x="178" y="348"/>
                    <a:pt x="256" y="254"/>
                    <a:pt x="354" y="188"/>
                  </a:cubicBezTo>
                  <a:cubicBezTo>
                    <a:pt x="452" y="122"/>
                    <a:pt x="570" y="83"/>
                    <a:pt x="697" y="83"/>
                  </a:cubicBezTo>
                  <a:cubicBezTo>
                    <a:pt x="782" y="83"/>
                    <a:pt x="863" y="100"/>
                    <a:pt x="937" y="131"/>
                  </a:cubicBezTo>
                  <a:cubicBezTo>
                    <a:pt x="1047" y="178"/>
                    <a:pt x="1141" y="256"/>
                    <a:pt x="1207" y="354"/>
                  </a:cubicBezTo>
                  <a:cubicBezTo>
                    <a:pt x="1273" y="452"/>
                    <a:pt x="1312" y="570"/>
                    <a:pt x="1312" y="698"/>
                  </a:cubicBezTo>
                  <a:cubicBezTo>
                    <a:pt x="1312" y="721"/>
                    <a:pt x="1331" y="739"/>
                    <a:pt x="1353" y="739"/>
                  </a:cubicBezTo>
                  <a:cubicBezTo>
                    <a:pt x="1376" y="739"/>
                    <a:pt x="1395" y="721"/>
                    <a:pt x="1395" y="698"/>
                  </a:cubicBezTo>
                  <a:cubicBezTo>
                    <a:pt x="1395" y="601"/>
                    <a:pt x="1375" y="510"/>
                    <a:pt x="1340" y="426"/>
                  </a:cubicBezTo>
                  <a:cubicBezTo>
                    <a:pt x="1287" y="301"/>
                    <a:pt x="1199" y="194"/>
                    <a:pt x="1087" y="119"/>
                  </a:cubicBezTo>
                  <a:cubicBezTo>
                    <a:pt x="976" y="44"/>
                    <a:pt x="842" y="0"/>
                    <a:pt x="697" y="0"/>
                  </a:cubicBezTo>
                  <a:cubicBezTo>
                    <a:pt x="601" y="0"/>
                    <a:pt x="509" y="20"/>
                    <a:pt x="426" y="55"/>
                  </a:cubicBezTo>
                  <a:cubicBezTo>
                    <a:pt x="301" y="108"/>
                    <a:pt x="194" y="196"/>
                    <a:pt x="119" y="308"/>
                  </a:cubicBezTo>
                  <a:cubicBezTo>
                    <a:pt x="44" y="419"/>
                    <a:pt x="0" y="553"/>
                    <a:pt x="0" y="698"/>
                  </a:cubicBezTo>
                  <a:cubicBezTo>
                    <a:pt x="0" y="721"/>
                    <a:pt x="18" y="739"/>
                    <a:pt x="41" y="739"/>
                  </a:cubicBezTo>
                  <a:cubicBezTo>
                    <a:pt x="64" y="739"/>
                    <a:pt x="83" y="721"/>
                    <a:pt x="83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Freeform 17"/>
            <p:cNvSpPr/>
            <p:nvPr/>
          </p:nvSpPr>
          <p:spPr bwMode="auto">
            <a:xfrm>
              <a:off x="8692398" y="3654259"/>
              <a:ext cx="279400" cy="550862"/>
            </a:xfrm>
            <a:custGeom>
              <a:avLst/>
              <a:gdLst>
                <a:gd name="T0" fmla="*/ 175 w 302"/>
                <a:gd name="T1" fmla="*/ 41 h 596"/>
                <a:gd name="T2" fmla="*/ 175 w 302"/>
                <a:gd name="T3" fmla="*/ 59 h 596"/>
                <a:gd name="T4" fmla="*/ 181 w 302"/>
                <a:gd name="T5" fmla="*/ 189 h 596"/>
                <a:gd name="T6" fmla="*/ 218 w 302"/>
                <a:gd name="T7" fmla="*/ 385 h 596"/>
                <a:gd name="T8" fmla="*/ 257 w 302"/>
                <a:gd name="T9" fmla="*/ 374 h 596"/>
                <a:gd name="T10" fmla="*/ 228 w 302"/>
                <a:gd name="T11" fmla="*/ 344 h 596"/>
                <a:gd name="T12" fmla="*/ 70 w 302"/>
                <a:gd name="T13" fmla="*/ 485 h 596"/>
                <a:gd name="T14" fmla="*/ 37 w 302"/>
                <a:gd name="T15" fmla="*/ 508 h 596"/>
                <a:gd name="T16" fmla="*/ 31 w 302"/>
                <a:gd name="T17" fmla="*/ 511 h 596"/>
                <a:gd name="T18" fmla="*/ 30 w 302"/>
                <a:gd name="T19" fmla="*/ 512 h 596"/>
                <a:gd name="T20" fmla="*/ 40 w 302"/>
                <a:gd name="T21" fmla="*/ 531 h 596"/>
                <a:gd name="T22" fmla="*/ 31 w 302"/>
                <a:gd name="T23" fmla="*/ 511 h 596"/>
                <a:gd name="T24" fmla="*/ 30 w 302"/>
                <a:gd name="T25" fmla="*/ 512 h 596"/>
                <a:gd name="T26" fmla="*/ 40 w 302"/>
                <a:gd name="T27" fmla="*/ 531 h 596"/>
                <a:gd name="T28" fmla="*/ 31 w 302"/>
                <a:gd name="T29" fmla="*/ 511 h 596"/>
                <a:gd name="T30" fmla="*/ 9 w 302"/>
                <a:gd name="T31" fmla="*/ 566 h 596"/>
                <a:gd name="T32" fmla="*/ 64 w 302"/>
                <a:gd name="T33" fmla="*/ 587 h 596"/>
                <a:gd name="T34" fmla="*/ 120 w 302"/>
                <a:gd name="T35" fmla="*/ 551 h 596"/>
                <a:gd name="T36" fmla="*/ 287 w 302"/>
                <a:gd name="T37" fmla="*/ 403 h 596"/>
                <a:gd name="T38" fmla="*/ 297 w 302"/>
                <a:gd name="T39" fmla="*/ 362 h 596"/>
                <a:gd name="T40" fmla="*/ 264 w 302"/>
                <a:gd name="T41" fmla="*/ 180 h 596"/>
                <a:gd name="T42" fmla="*/ 258 w 302"/>
                <a:gd name="T43" fmla="*/ 59 h 596"/>
                <a:gd name="T44" fmla="*/ 258 w 302"/>
                <a:gd name="T45" fmla="*/ 47 h 596"/>
                <a:gd name="T46" fmla="*/ 258 w 302"/>
                <a:gd name="T47" fmla="*/ 44 h 596"/>
                <a:gd name="T48" fmla="*/ 258 w 302"/>
                <a:gd name="T49" fmla="*/ 44 h 596"/>
                <a:gd name="T50" fmla="*/ 258 w 302"/>
                <a:gd name="T51" fmla="*/ 43 h 596"/>
                <a:gd name="T52" fmla="*/ 255 w 302"/>
                <a:gd name="T53" fmla="*/ 43 h 596"/>
                <a:gd name="T54" fmla="*/ 258 w 302"/>
                <a:gd name="T55" fmla="*/ 43 h 596"/>
                <a:gd name="T56" fmla="*/ 258 w 302"/>
                <a:gd name="T57" fmla="*/ 43 h 596"/>
                <a:gd name="T58" fmla="*/ 255 w 302"/>
                <a:gd name="T59" fmla="*/ 43 h 596"/>
                <a:gd name="T60" fmla="*/ 258 w 302"/>
                <a:gd name="T61" fmla="*/ 43 h 596"/>
                <a:gd name="T62" fmla="*/ 218 w 302"/>
                <a:gd name="T63" fmla="*/ 1 h 596"/>
                <a:gd name="T64" fmla="*/ 175 w 302"/>
                <a:gd name="T65" fmla="*/ 41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02" h="596">
                  <a:moveTo>
                    <a:pt x="175" y="41"/>
                  </a:moveTo>
                  <a:cubicBezTo>
                    <a:pt x="175" y="41"/>
                    <a:pt x="175" y="48"/>
                    <a:pt x="175" y="59"/>
                  </a:cubicBezTo>
                  <a:cubicBezTo>
                    <a:pt x="175" y="83"/>
                    <a:pt x="176" y="130"/>
                    <a:pt x="181" y="189"/>
                  </a:cubicBezTo>
                  <a:cubicBezTo>
                    <a:pt x="187" y="247"/>
                    <a:pt x="198" y="316"/>
                    <a:pt x="218" y="385"/>
                  </a:cubicBezTo>
                  <a:cubicBezTo>
                    <a:pt x="257" y="374"/>
                    <a:pt x="257" y="374"/>
                    <a:pt x="257" y="374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153" y="419"/>
                    <a:pt x="102" y="461"/>
                    <a:pt x="70" y="485"/>
                  </a:cubicBezTo>
                  <a:cubicBezTo>
                    <a:pt x="54" y="497"/>
                    <a:pt x="44" y="504"/>
                    <a:pt x="37" y="508"/>
                  </a:cubicBezTo>
                  <a:cubicBezTo>
                    <a:pt x="34" y="509"/>
                    <a:pt x="32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30" y="511"/>
                    <a:pt x="30" y="512"/>
                    <a:pt x="30" y="512"/>
                  </a:cubicBezTo>
                  <a:cubicBezTo>
                    <a:pt x="40" y="531"/>
                    <a:pt x="40" y="531"/>
                    <a:pt x="40" y="531"/>
                  </a:cubicBezTo>
                  <a:cubicBezTo>
                    <a:pt x="31" y="511"/>
                    <a:pt x="31" y="511"/>
                    <a:pt x="31" y="511"/>
                  </a:cubicBezTo>
                  <a:cubicBezTo>
                    <a:pt x="10" y="520"/>
                    <a:pt x="0" y="545"/>
                    <a:pt x="9" y="566"/>
                  </a:cubicBezTo>
                  <a:cubicBezTo>
                    <a:pt x="18" y="587"/>
                    <a:pt x="43" y="596"/>
                    <a:pt x="64" y="587"/>
                  </a:cubicBezTo>
                  <a:cubicBezTo>
                    <a:pt x="68" y="586"/>
                    <a:pt x="84" y="578"/>
                    <a:pt x="120" y="551"/>
                  </a:cubicBezTo>
                  <a:cubicBezTo>
                    <a:pt x="155" y="525"/>
                    <a:pt x="209" y="480"/>
                    <a:pt x="287" y="403"/>
                  </a:cubicBezTo>
                  <a:cubicBezTo>
                    <a:pt x="297" y="393"/>
                    <a:pt x="302" y="377"/>
                    <a:pt x="297" y="362"/>
                  </a:cubicBezTo>
                  <a:cubicBezTo>
                    <a:pt x="279" y="300"/>
                    <a:pt x="269" y="235"/>
                    <a:pt x="264" y="180"/>
                  </a:cubicBezTo>
                  <a:cubicBezTo>
                    <a:pt x="258" y="126"/>
                    <a:pt x="258" y="81"/>
                    <a:pt x="258" y="59"/>
                  </a:cubicBezTo>
                  <a:cubicBezTo>
                    <a:pt x="258" y="54"/>
                    <a:pt x="258" y="50"/>
                    <a:pt x="258" y="47"/>
                  </a:cubicBezTo>
                  <a:cubicBezTo>
                    <a:pt x="258" y="46"/>
                    <a:pt x="258" y="45"/>
                    <a:pt x="258" y="44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5" y="43"/>
                    <a:pt x="255" y="43"/>
                    <a:pt x="255" y="43"/>
                  </a:cubicBezTo>
                  <a:cubicBezTo>
                    <a:pt x="258" y="43"/>
                    <a:pt x="258" y="43"/>
                    <a:pt x="258" y="43"/>
                  </a:cubicBezTo>
                  <a:cubicBezTo>
                    <a:pt x="258" y="21"/>
                    <a:pt x="240" y="1"/>
                    <a:pt x="218" y="1"/>
                  </a:cubicBezTo>
                  <a:cubicBezTo>
                    <a:pt x="195" y="0"/>
                    <a:pt x="176" y="18"/>
                    <a:pt x="175" y="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Freeform 18"/>
            <p:cNvSpPr/>
            <p:nvPr/>
          </p:nvSpPr>
          <p:spPr bwMode="auto">
            <a:xfrm>
              <a:off x="8513010" y="4095584"/>
              <a:ext cx="346075" cy="615950"/>
            </a:xfrm>
            <a:custGeom>
              <a:avLst/>
              <a:gdLst>
                <a:gd name="T0" fmla="*/ 347 w 374"/>
                <a:gd name="T1" fmla="*/ 358 h 667"/>
                <a:gd name="T2" fmla="*/ 138 w 374"/>
                <a:gd name="T3" fmla="*/ 653 h 667"/>
                <a:gd name="T4" fmla="*/ 27 w 374"/>
                <a:gd name="T5" fmla="*/ 309 h 667"/>
                <a:gd name="T6" fmla="*/ 236 w 374"/>
                <a:gd name="T7" fmla="*/ 13 h 667"/>
                <a:gd name="T8" fmla="*/ 347 w 374"/>
                <a:gd name="T9" fmla="*/ 358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4" h="667">
                  <a:moveTo>
                    <a:pt x="347" y="358"/>
                  </a:moveTo>
                  <a:cubicBezTo>
                    <a:pt x="320" y="535"/>
                    <a:pt x="226" y="667"/>
                    <a:pt x="138" y="653"/>
                  </a:cubicBezTo>
                  <a:cubicBezTo>
                    <a:pt x="49" y="640"/>
                    <a:pt x="0" y="486"/>
                    <a:pt x="27" y="309"/>
                  </a:cubicBezTo>
                  <a:cubicBezTo>
                    <a:pt x="54" y="132"/>
                    <a:pt x="147" y="0"/>
                    <a:pt x="236" y="13"/>
                  </a:cubicBezTo>
                  <a:cubicBezTo>
                    <a:pt x="324" y="27"/>
                    <a:pt x="374" y="181"/>
                    <a:pt x="347" y="358"/>
                  </a:cubicBezTo>
                  <a:close/>
                </a:path>
              </a:pathLst>
            </a:custGeom>
            <a:solidFill>
              <a:srgbClr val="DC8C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Freeform 19"/>
            <p:cNvSpPr/>
            <p:nvPr/>
          </p:nvSpPr>
          <p:spPr bwMode="auto">
            <a:xfrm>
              <a:off x="8432048" y="4052721"/>
              <a:ext cx="276225" cy="668337"/>
            </a:xfrm>
            <a:custGeom>
              <a:avLst/>
              <a:gdLst>
                <a:gd name="T0" fmla="*/ 165 w 299"/>
                <a:gd name="T1" fmla="*/ 641 h 724"/>
                <a:gd name="T2" fmla="*/ 151 w 299"/>
                <a:gd name="T3" fmla="*/ 637 h 724"/>
                <a:gd name="T4" fmla="*/ 139 w 299"/>
                <a:gd name="T5" fmla="*/ 628 h 724"/>
                <a:gd name="T6" fmla="*/ 117 w 299"/>
                <a:gd name="T7" fmla="*/ 601 h 724"/>
                <a:gd name="T8" fmla="*/ 90 w 299"/>
                <a:gd name="T9" fmla="*/ 529 h 724"/>
                <a:gd name="T10" fmla="*/ 80 w 299"/>
                <a:gd name="T11" fmla="*/ 431 h 724"/>
                <a:gd name="T12" fmla="*/ 87 w 299"/>
                <a:gd name="T13" fmla="*/ 342 h 724"/>
                <a:gd name="T14" fmla="*/ 115 w 299"/>
                <a:gd name="T15" fmla="*/ 233 h 724"/>
                <a:gd name="T16" fmla="*/ 145 w 299"/>
                <a:gd name="T17" fmla="*/ 165 h 724"/>
                <a:gd name="T18" fmla="*/ 172 w 299"/>
                <a:gd name="T19" fmla="*/ 127 h 724"/>
                <a:gd name="T20" fmla="*/ 211 w 299"/>
                <a:gd name="T21" fmla="*/ 90 h 724"/>
                <a:gd name="T22" fmla="*/ 229 w 299"/>
                <a:gd name="T23" fmla="*/ 82 h 724"/>
                <a:gd name="T24" fmla="*/ 244 w 299"/>
                <a:gd name="T25" fmla="*/ 80 h 724"/>
                <a:gd name="T26" fmla="*/ 250 w 299"/>
                <a:gd name="T27" fmla="*/ 80 h 724"/>
                <a:gd name="T28" fmla="*/ 296 w 299"/>
                <a:gd name="T29" fmla="*/ 47 h 724"/>
                <a:gd name="T30" fmla="*/ 262 w 299"/>
                <a:gd name="T31" fmla="*/ 1 h 724"/>
                <a:gd name="T32" fmla="*/ 244 w 299"/>
                <a:gd name="T33" fmla="*/ 0 h 724"/>
                <a:gd name="T34" fmla="*/ 198 w 299"/>
                <a:gd name="T35" fmla="*/ 8 h 724"/>
                <a:gd name="T36" fmla="*/ 163 w 299"/>
                <a:gd name="T37" fmla="*/ 26 h 724"/>
                <a:gd name="T38" fmla="*/ 109 w 299"/>
                <a:gd name="T39" fmla="*/ 77 h 724"/>
                <a:gd name="T40" fmla="*/ 46 w 299"/>
                <a:gd name="T41" fmla="*/ 188 h 724"/>
                <a:gd name="T42" fmla="*/ 8 w 299"/>
                <a:gd name="T43" fmla="*/ 330 h 724"/>
                <a:gd name="T44" fmla="*/ 0 w 299"/>
                <a:gd name="T45" fmla="*/ 431 h 724"/>
                <a:gd name="T46" fmla="*/ 9 w 299"/>
                <a:gd name="T47" fmla="*/ 533 h 724"/>
                <a:gd name="T48" fmla="*/ 28 w 299"/>
                <a:gd name="T49" fmla="*/ 599 h 724"/>
                <a:gd name="T50" fmla="*/ 75 w 299"/>
                <a:gd name="T51" fmla="*/ 678 h 724"/>
                <a:gd name="T52" fmla="*/ 110 w 299"/>
                <a:gd name="T53" fmla="*/ 706 h 724"/>
                <a:gd name="T54" fmla="*/ 153 w 299"/>
                <a:gd name="T55" fmla="*/ 720 h 724"/>
                <a:gd name="T56" fmla="*/ 198 w 299"/>
                <a:gd name="T57" fmla="*/ 687 h 724"/>
                <a:gd name="T58" fmla="*/ 165 w 299"/>
                <a:gd name="T59" fmla="*/ 641 h 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99" h="724">
                  <a:moveTo>
                    <a:pt x="165" y="641"/>
                  </a:moveTo>
                  <a:cubicBezTo>
                    <a:pt x="160" y="641"/>
                    <a:pt x="156" y="639"/>
                    <a:pt x="151" y="637"/>
                  </a:cubicBezTo>
                  <a:cubicBezTo>
                    <a:pt x="147" y="635"/>
                    <a:pt x="143" y="632"/>
                    <a:pt x="139" y="628"/>
                  </a:cubicBezTo>
                  <a:cubicBezTo>
                    <a:pt x="131" y="622"/>
                    <a:pt x="124" y="613"/>
                    <a:pt x="117" y="601"/>
                  </a:cubicBezTo>
                  <a:cubicBezTo>
                    <a:pt x="106" y="582"/>
                    <a:pt x="96" y="558"/>
                    <a:pt x="90" y="529"/>
                  </a:cubicBezTo>
                  <a:cubicBezTo>
                    <a:pt x="84" y="500"/>
                    <a:pt x="80" y="467"/>
                    <a:pt x="80" y="431"/>
                  </a:cubicBezTo>
                  <a:cubicBezTo>
                    <a:pt x="80" y="403"/>
                    <a:pt x="82" y="373"/>
                    <a:pt x="87" y="342"/>
                  </a:cubicBezTo>
                  <a:cubicBezTo>
                    <a:pt x="93" y="303"/>
                    <a:pt x="103" y="266"/>
                    <a:pt x="115" y="233"/>
                  </a:cubicBezTo>
                  <a:cubicBezTo>
                    <a:pt x="124" y="208"/>
                    <a:pt x="134" y="185"/>
                    <a:pt x="145" y="165"/>
                  </a:cubicBezTo>
                  <a:cubicBezTo>
                    <a:pt x="154" y="151"/>
                    <a:pt x="163" y="138"/>
                    <a:pt x="172" y="127"/>
                  </a:cubicBezTo>
                  <a:cubicBezTo>
                    <a:pt x="185" y="110"/>
                    <a:pt x="199" y="98"/>
                    <a:pt x="211" y="90"/>
                  </a:cubicBezTo>
                  <a:cubicBezTo>
                    <a:pt x="218" y="86"/>
                    <a:pt x="224" y="84"/>
                    <a:pt x="229" y="82"/>
                  </a:cubicBezTo>
                  <a:cubicBezTo>
                    <a:pt x="234" y="80"/>
                    <a:pt x="239" y="80"/>
                    <a:pt x="244" y="80"/>
                  </a:cubicBezTo>
                  <a:cubicBezTo>
                    <a:pt x="246" y="80"/>
                    <a:pt x="248" y="80"/>
                    <a:pt x="250" y="80"/>
                  </a:cubicBezTo>
                  <a:cubicBezTo>
                    <a:pt x="272" y="83"/>
                    <a:pt x="293" y="68"/>
                    <a:pt x="296" y="47"/>
                  </a:cubicBezTo>
                  <a:cubicBezTo>
                    <a:pt x="299" y="25"/>
                    <a:pt x="284" y="4"/>
                    <a:pt x="262" y="1"/>
                  </a:cubicBezTo>
                  <a:cubicBezTo>
                    <a:pt x="256" y="0"/>
                    <a:pt x="250" y="0"/>
                    <a:pt x="244" y="0"/>
                  </a:cubicBezTo>
                  <a:cubicBezTo>
                    <a:pt x="228" y="0"/>
                    <a:pt x="213" y="3"/>
                    <a:pt x="198" y="8"/>
                  </a:cubicBezTo>
                  <a:cubicBezTo>
                    <a:pt x="186" y="12"/>
                    <a:pt x="174" y="19"/>
                    <a:pt x="163" y="26"/>
                  </a:cubicBezTo>
                  <a:cubicBezTo>
                    <a:pt x="143" y="40"/>
                    <a:pt x="125" y="57"/>
                    <a:pt x="109" y="77"/>
                  </a:cubicBezTo>
                  <a:cubicBezTo>
                    <a:pt x="84" y="108"/>
                    <a:pt x="63" y="146"/>
                    <a:pt x="46" y="188"/>
                  </a:cubicBezTo>
                  <a:cubicBezTo>
                    <a:pt x="29" y="231"/>
                    <a:pt x="16" y="279"/>
                    <a:pt x="8" y="330"/>
                  </a:cubicBezTo>
                  <a:cubicBezTo>
                    <a:pt x="3" y="365"/>
                    <a:pt x="0" y="399"/>
                    <a:pt x="0" y="431"/>
                  </a:cubicBezTo>
                  <a:cubicBezTo>
                    <a:pt x="0" y="467"/>
                    <a:pt x="3" y="501"/>
                    <a:pt x="9" y="533"/>
                  </a:cubicBezTo>
                  <a:cubicBezTo>
                    <a:pt x="14" y="556"/>
                    <a:pt x="20" y="578"/>
                    <a:pt x="28" y="599"/>
                  </a:cubicBezTo>
                  <a:cubicBezTo>
                    <a:pt x="39" y="630"/>
                    <a:pt x="55" y="657"/>
                    <a:pt x="75" y="678"/>
                  </a:cubicBezTo>
                  <a:cubicBezTo>
                    <a:pt x="86" y="689"/>
                    <a:pt x="97" y="699"/>
                    <a:pt x="110" y="706"/>
                  </a:cubicBezTo>
                  <a:cubicBezTo>
                    <a:pt x="123" y="713"/>
                    <a:pt x="138" y="718"/>
                    <a:pt x="153" y="720"/>
                  </a:cubicBezTo>
                  <a:cubicBezTo>
                    <a:pt x="174" y="724"/>
                    <a:pt x="195" y="709"/>
                    <a:pt x="198" y="687"/>
                  </a:cubicBezTo>
                  <a:cubicBezTo>
                    <a:pt x="202" y="665"/>
                    <a:pt x="187" y="645"/>
                    <a:pt x="165" y="64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Freeform 20"/>
            <p:cNvSpPr/>
            <p:nvPr/>
          </p:nvSpPr>
          <p:spPr bwMode="auto">
            <a:xfrm>
              <a:off x="10321173" y="4154321"/>
              <a:ext cx="247650" cy="673100"/>
            </a:xfrm>
            <a:custGeom>
              <a:avLst/>
              <a:gdLst>
                <a:gd name="T0" fmla="*/ 44 w 267"/>
                <a:gd name="T1" fmla="*/ 80 h 728"/>
                <a:gd name="T2" fmla="*/ 47 w 267"/>
                <a:gd name="T3" fmla="*/ 80 h 728"/>
                <a:gd name="T4" fmla="*/ 65 w 267"/>
                <a:gd name="T5" fmla="*/ 83 h 728"/>
                <a:gd name="T6" fmla="*/ 83 w 267"/>
                <a:gd name="T7" fmla="*/ 94 h 728"/>
                <a:gd name="T8" fmla="*/ 117 w 267"/>
                <a:gd name="T9" fmla="*/ 130 h 728"/>
                <a:gd name="T10" fmla="*/ 162 w 267"/>
                <a:gd name="T11" fmla="*/ 225 h 728"/>
                <a:gd name="T12" fmla="*/ 185 w 267"/>
                <a:gd name="T13" fmla="*/ 355 h 728"/>
                <a:gd name="T14" fmla="*/ 187 w 267"/>
                <a:gd name="T15" fmla="*/ 396 h 728"/>
                <a:gd name="T16" fmla="*/ 177 w 267"/>
                <a:gd name="T17" fmla="*/ 500 h 728"/>
                <a:gd name="T18" fmla="*/ 158 w 267"/>
                <a:gd name="T19" fmla="*/ 564 h 728"/>
                <a:gd name="T20" fmla="*/ 140 w 267"/>
                <a:gd name="T21" fmla="*/ 601 h 728"/>
                <a:gd name="T22" fmla="*/ 110 w 267"/>
                <a:gd name="T23" fmla="*/ 636 h 728"/>
                <a:gd name="T24" fmla="*/ 96 w 267"/>
                <a:gd name="T25" fmla="*/ 644 h 728"/>
                <a:gd name="T26" fmla="*/ 83 w 267"/>
                <a:gd name="T27" fmla="*/ 647 h 728"/>
                <a:gd name="T28" fmla="*/ 45 w 267"/>
                <a:gd name="T29" fmla="*/ 689 h 728"/>
                <a:gd name="T30" fmla="*/ 88 w 267"/>
                <a:gd name="T31" fmla="*/ 726 h 728"/>
                <a:gd name="T32" fmla="*/ 131 w 267"/>
                <a:gd name="T33" fmla="*/ 715 h 728"/>
                <a:gd name="T34" fmla="*/ 164 w 267"/>
                <a:gd name="T35" fmla="*/ 695 h 728"/>
                <a:gd name="T36" fmla="*/ 209 w 267"/>
                <a:gd name="T37" fmla="*/ 641 h 728"/>
                <a:gd name="T38" fmla="*/ 252 w 267"/>
                <a:gd name="T39" fmla="*/ 532 h 728"/>
                <a:gd name="T40" fmla="*/ 267 w 267"/>
                <a:gd name="T41" fmla="*/ 396 h 728"/>
                <a:gd name="T42" fmla="*/ 265 w 267"/>
                <a:gd name="T43" fmla="*/ 350 h 728"/>
                <a:gd name="T44" fmla="*/ 243 w 267"/>
                <a:gd name="T45" fmla="*/ 219 h 728"/>
                <a:gd name="T46" fmla="*/ 212 w 267"/>
                <a:gd name="T47" fmla="*/ 135 h 728"/>
                <a:gd name="T48" fmla="*/ 181 w 267"/>
                <a:gd name="T49" fmla="*/ 83 h 728"/>
                <a:gd name="T50" fmla="*/ 123 w 267"/>
                <a:gd name="T51" fmla="*/ 24 h 728"/>
                <a:gd name="T52" fmla="*/ 87 w 267"/>
                <a:gd name="T53" fmla="*/ 6 h 728"/>
                <a:gd name="T54" fmla="*/ 47 w 267"/>
                <a:gd name="T55" fmla="*/ 0 h 728"/>
                <a:gd name="T56" fmla="*/ 39 w 267"/>
                <a:gd name="T57" fmla="*/ 0 h 728"/>
                <a:gd name="T58" fmla="*/ 2 w 267"/>
                <a:gd name="T59" fmla="*/ 43 h 728"/>
                <a:gd name="T60" fmla="*/ 44 w 267"/>
                <a:gd name="T61" fmla="*/ 80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67" h="728">
                  <a:moveTo>
                    <a:pt x="44" y="80"/>
                  </a:moveTo>
                  <a:cubicBezTo>
                    <a:pt x="45" y="80"/>
                    <a:pt x="46" y="80"/>
                    <a:pt x="47" y="80"/>
                  </a:cubicBezTo>
                  <a:cubicBezTo>
                    <a:pt x="53" y="80"/>
                    <a:pt x="59" y="81"/>
                    <a:pt x="65" y="83"/>
                  </a:cubicBezTo>
                  <a:cubicBezTo>
                    <a:pt x="70" y="86"/>
                    <a:pt x="76" y="89"/>
                    <a:pt x="83" y="94"/>
                  </a:cubicBezTo>
                  <a:cubicBezTo>
                    <a:pt x="94" y="102"/>
                    <a:pt x="106" y="114"/>
                    <a:pt x="117" y="130"/>
                  </a:cubicBezTo>
                  <a:cubicBezTo>
                    <a:pt x="134" y="154"/>
                    <a:pt x="150" y="187"/>
                    <a:pt x="162" y="225"/>
                  </a:cubicBezTo>
                  <a:cubicBezTo>
                    <a:pt x="174" y="264"/>
                    <a:pt x="182" y="308"/>
                    <a:pt x="185" y="355"/>
                  </a:cubicBezTo>
                  <a:cubicBezTo>
                    <a:pt x="186" y="369"/>
                    <a:pt x="187" y="383"/>
                    <a:pt x="187" y="396"/>
                  </a:cubicBezTo>
                  <a:cubicBezTo>
                    <a:pt x="187" y="433"/>
                    <a:pt x="183" y="468"/>
                    <a:pt x="177" y="500"/>
                  </a:cubicBezTo>
                  <a:cubicBezTo>
                    <a:pt x="172" y="523"/>
                    <a:pt x="166" y="545"/>
                    <a:pt x="158" y="564"/>
                  </a:cubicBezTo>
                  <a:cubicBezTo>
                    <a:pt x="153" y="578"/>
                    <a:pt x="147" y="590"/>
                    <a:pt x="140" y="601"/>
                  </a:cubicBezTo>
                  <a:cubicBezTo>
                    <a:pt x="130" y="617"/>
                    <a:pt x="120" y="628"/>
                    <a:pt x="110" y="636"/>
                  </a:cubicBezTo>
                  <a:cubicBezTo>
                    <a:pt x="105" y="639"/>
                    <a:pt x="100" y="642"/>
                    <a:pt x="96" y="644"/>
                  </a:cubicBezTo>
                  <a:cubicBezTo>
                    <a:pt x="91" y="645"/>
                    <a:pt x="87" y="646"/>
                    <a:pt x="83" y="647"/>
                  </a:cubicBezTo>
                  <a:cubicBezTo>
                    <a:pt x="61" y="648"/>
                    <a:pt x="44" y="667"/>
                    <a:pt x="45" y="689"/>
                  </a:cubicBezTo>
                  <a:cubicBezTo>
                    <a:pt x="47" y="711"/>
                    <a:pt x="66" y="728"/>
                    <a:pt x="88" y="726"/>
                  </a:cubicBezTo>
                  <a:cubicBezTo>
                    <a:pt x="103" y="725"/>
                    <a:pt x="118" y="721"/>
                    <a:pt x="131" y="715"/>
                  </a:cubicBezTo>
                  <a:cubicBezTo>
                    <a:pt x="143" y="710"/>
                    <a:pt x="154" y="703"/>
                    <a:pt x="164" y="695"/>
                  </a:cubicBezTo>
                  <a:cubicBezTo>
                    <a:pt x="182" y="680"/>
                    <a:pt x="197" y="662"/>
                    <a:pt x="209" y="641"/>
                  </a:cubicBezTo>
                  <a:cubicBezTo>
                    <a:pt x="228" y="610"/>
                    <a:pt x="242" y="573"/>
                    <a:pt x="252" y="532"/>
                  </a:cubicBezTo>
                  <a:cubicBezTo>
                    <a:pt x="262" y="490"/>
                    <a:pt x="267" y="445"/>
                    <a:pt x="267" y="396"/>
                  </a:cubicBezTo>
                  <a:cubicBezTo>
                    <a:pt x="267" y="381"/>
                    <a:pt x="266" y="365"/>
                    <a:pt x="265" y="350"/>
                  </a:cubicBezTo>
                  <a:cubicBezTo>
                    <a:pt x="262" y="303"/>
                    <a:pt x="254" y="259"/>
                    <a:pt x="243" y="219"/>
                  </a:cubicBezTo>
                  <a:cubicBezTo>
                    <a:pt x="235" y="189"/>
                    <a:pt x="224" y="161"/>
                    <a:pt x="212" y="135"/>
                  </a:cubicBezTo>
                  <a:cubicBezTo>
                    <a:pt x="203" y="116"/>
                    <a:pt x="193" y="99"/>
                    <a:pt x="181" y="83"/>
                  </a:cubicBezTo>
                  <a:cubicBezTo>
                    <a:pt x="164" y="59"/>
                    <a:pt x="145" y="39"/>
                    <a:pt x="123" y="24"/>
                  </a:cubicBezTo>
                  <a:cubicBezTo>
                    <a:pt x="112" y="17"/>
                    <a:pt x="100" y="11"/>
                    <a:pt x="87" y="6"/>
                  </a:cubicBezTo>
                  <a:cubicBezTo>
                    <a:pt x="74" y="2"/>
                    <a:pt x="61" y="0"/>
                    <a:pt x="47" y="0"/>
                  </a:cubicBezTo>
                  <a:cubicBezTo>
                    <a:pt x="45" y="0"/>
                    <a:pt x="42" y="0"/>
                    <a:pt x="39" y="0"/>
                  </a:cubicBezTo>
                  <a:cubicBezTo>
                    <a:pt x="17" y="2"/>
                    <a:pt x="0" y="21"/>
                    <a:pt x="2" y="43"/>
                  </a:cubicBezTo>
                  <a:cubicBezTo>
                    <a:pt x="3" y="65"/>
                    <a:pt x="22" y="82"/>
                    <a:pt x="44" y="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Freeform 21"/>
            <p:cNvSpPr/>
            <p:nvPr/>
          </p:nvSpPr>
          <p:spPr bwMode="auto">
            <a:xfrm>
              <a:off x="10125910" y="3666959"/>
              <a:ext cx="77788" cy="301625"/>
            </a:xfrm>
            <a:custGeom>
              <a:avLst/>
              <a:gdLst>
                <a:gd name="T0" fmla="*/ 1 w 84"/>
                <a:gd name="T1" fmla="*/ 126 h 325"/>
                <a:gd name="T2" fmla="*/ 0 w 84"/>
                <a:gd name="T3" fmla="*/ 279 h 325"/>
                <a:gd name="T4" fmla="*/ 1 w 84"/>
                <a:gd name="T5" fmla="*/ 289 h 325"/>
                <a:gd name="T6" fmla="*/ 1 w 84"/>
                <a:gd name="T7" fmla="*/ 293 h 325"/>
                <a:gd name="T8" fmla="*/ 3 w 84"/>
                <a:gd name="T9" fmla="*/ 299 h 325"/>
                <a:gd name="T10" fmla="*/ 7 w 84"/>
                <a:gd name="T11" fmla="*/ 307 h 325"/>
                <a:gd name="T12" fmla="*/ 21 w 84"/>
                <a:gd name="T13" fmla="*/ 320 h 325"/>
                <a:gd name="T14" fmla="*/ 41 w 84"/>
                <a:gd name="T15" fmla="*/ 325 h 325"/>
                <a:gd name="T16" fmla="*/ 64 w 84"/>
                <a:gd name="T17" fmla="*/ 317 h 325"/>
                <a:gd name="T18" fmla="*/ 76 w 84"/>
                <a:gd name="T19" fmla="*/ 303 h 325"/>
                <a:gd name="T20" fmla="*/ 80 w 84"/>
                <a:gd name="T21" fmla="*/ 294 h 325"/>
                <a:gd name="T22" fmla="*/ 48 w 84"/>
                <a:gd name="T23" fmla="*/ 246 h 325"/>
                <a:gd name="T24" fmla="*/ 38 w 84"/>
                <a:gd name="T25" fmla="*/ 285 h 325"/>
                <a:gd name="T26" fmla="*/ 1 w 84"/>
                <a:gd name="T27" fmla="*/ 278 h 325"/>
                <a:gd name="T28" fmla="*/ 2 w 84"/>
                <a:gd name="T29" fmla="*/ 276 h 325"/>
                <a:gd name="T30" fmla="*/ 2 w 84"/>
                <a:gd name="T31" fmla="*/ 274 h 325"/>
                <a:gd name="T32" fmla="*/ 39 w 84"/>
                <a:gd name="T33" fmla="*/ 285 h 325"/>
                <a:gd name="T34" fmla="*/ 40 w 84"/>
                <a:gd name="T35" fmla="*/ 285 h 325"/>
                <a:gd name="T36" fmla="*/ 2 w 84"/>
                <a:gd name="T37" fmla="*/ 274 h 325"/>
                <a:gd name="T38" fmla="*/ 3 w 84"/>
                <a:gd name="T39" fmla="*/ 271 h 325"/>
                <a:gd name="T40" fmla="*/ 5 w 84"/>
                <a:gd name="T41" fmla="*/ 267 h 325"/>
                <a:gd name="T42" fmla="*/ 40 w 84"/>
                <a:gd name="T43" fmla="*/ 285 h 325"/>
                <a:gd name="T44" fmla="*/ 40 w 84"/>
                <a:gd name="T45" fmla="*/ 285 h 325"/>
                <a:gd name="T46" fmla="*/ 5 w 84"/>
                <a:gd name="T47" fmla="*/ 267 h 325"/>
                <a:gd name="T48" fmla="*/ 8 w 84"/>
                <a:gd name="T49" fmla="*/ 263 h 325"/>
                <a:gd name="T50" fmla="*/ 11 w 84"/>
                <a:gd name="T51" fmla="*/ 258 h 325"/>
                <a:gd name="T52" fmla="*/ 40 w 84"/>
                <a:gd name="T53" fmla="*/ 285 h 325"/>
                <a:gd name="T54" fmla="*/ 40 w 84"/>
                <a:gd name="T55" fmla="*/ 285 h 325"/>
                <a:gd name="T56" fmla="*/ 11 w 84"/>
                <a:gd name="T57" fmla="*/ 258 h 325"/>
                <a:gd name="T58" fmla="*/ 21 w 84"/>
                <a:gd name="T59" fmla="*/ 250 h 325"/>
                <a:gd name="T60" fmla="*/ 30 w 84"/>
                <a:gd name="T61" fmla="*/ 247 h 325"/>
                <a:gd name="T62" fmla="*/ 40 w 84"/>
                <a:gd name="T63" fmla="*/ 285 h 325"/>
                <a:gd name="T64" fmla="*/ 41 w 84"/>
                <a:gd name="T65" fmla="*/ 285 h 325"/>
                <a:gd name="T66" fmla="*/ 30 w 84"/>
                <a:gd name="T67" fmla="*/ 247 h 325"/>
                <a:gd name="T68" fmla="*/ 41 w 84"/>
                <a:gd name="T69" fmla="*/ 245 h 325"/>
                <a:gd name="T70" fmla="*/ 51 w 84"/>
                <a:gd name="T71" fmla="*/ 247 h 325"/>
                <a:gd name="T72" fmla="*/ 41 w 84"/>
                <a:gd name="T73" fmla="*/ 285 h 325"/>
                <a:gd name="T74" fmla="*/ 41 w 84"/>
                <a:gd name="T75" fmla="*/ 285 h 325"/>
                <a:gd name="T76" fmla="*/ 51 w 84"/>
                <a:gd name="T77" fmla="*/ 247 h 325"/>
                <a:gd name="T78" fmla="*/ 65 w 84"/>
                <a:gd name="T79" fmla="*/ 254 h 325"/>
                <a:gd name="T80" fmla="*/ 72 w 84"/>
                <a:gd name="T81" fmla="*/ 261 h 325"/>
                <a:gd name="T82" fmla="*/ 41 w 84"/>
                <a:gd name="T83" fmla="*/ 285 h 325"/>
                <a:gd name="T84" fmla="*/ 41 w 84"/>
                <a:gd name="T85" fmla="*/ 285 h 325"/>
                <a:gd name="T86" fmla="*/ 72 w 84"/>
                <a:gd name="T87" fmla="*/ 261 h 325"/>
                <a:gd name="T88" fmla="*/ 77 w 84"/>
                <a:gd name="T89" fmla="*/ 270 h 325"/>
                <a:gd name="T90" fmla="*/ 79 w 84"/>
                <a:gd name="T91" fmla="*/ 274 h 325"/>
                <a:gd name="T92" fmla="*/ 41 w 84"/>
                <a:gd name="T93" fmla="*/ 285 h 325"/>
                <a:gd name="T94" fmla="*/ 42 w 84"/>
                <a:gd name="T95" fmla="*/ 285 h 325"/>
                <a:gd name="T96" fmla="*/ 79 w 84"/>
                <a:gd name="T97" fmla="*/ 274 h 325"/>
                <a:gd name="T98" fmla="*/ 80 w 84"/>
                <a:gd name="T99" fmla="*/ 278 h 325"/>
                <a:gd name="T100" fmla="*/ 80 w 84"/>
                <a:gd name="T101" fmla="*/ 281 h 325"/>
                <a:gd name="T102" fmla="*/ 45 w 84"/>
                <a:gd name="T103" fmla="*/ 284 h 325"/>
                <a:gd name="T104" fmla="*/ 58 w 84"/>
                <a:gd name="T105" fmla="*/ 283 h 325"/>
                <a:gd name="T106" fmla="*/ 80 w 84"/>
                <a:gd name="T107" fmla="*/ 281 h 325"/>
                <a:gd name="T108" fmla="*/ 80 w 84"/>
                <a:gd name="T109" fmla="*/ 282 h 325"/>
                <a:gd name="T110" fmla="*/ 80 w 84"/>
                <a:gd name="T111" fmla="*/ 282 h 325"/>
                <a:gd name="T112" fmla="*/ 80 w 84"/>
                <a:gd name="T113" fmla="*/ 282 h 325"/>
                <a:gd name="T114" fmla="*/ 80 w 84"/>
                <a:gd name="T115" fmla="*/ 279 h 325"/>
                <a:gd name="T116" fmla="*/ 81 w 84"/>
                <a:gd name="T117" fmla="*/ 126 h 325"/>
                <a:gd name="T118" fmla="*/ 82 w 84"/>
                <a:gd name="T119" fmla="*/ 48 h 325"/>
                <a:gd name="T120" fmla="*/ 42 w 84"/>
                <a:gd name="T121" fmla="*/ 1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4" h="325">
                  <a:moveTo>
                    <a:pt x="2" y="40"/>
                  </a:moveTo>
                  <a:cubicBezTo>
                    <a:pt x="2" y="40"/>
                    <a:pt x="1" y="79"/>
                    <a:pt x="1" y="126"/>
                  </a:cubicBezTo>
                  <a:cubicBezTo>
                    <a:pt x="1" y="172"/>
                    <a:pt x="0" y="227"/>
                    <a:pt x="0" y="259"/>
                  </a:cubicBezTo>
                  <a:cubicBezTo>
                    <a:pt x="0" y="267"/>
                    <a:pt x="0" y="274"/>
                    <a:pt x="0" y="279"/>
                  </a:cubicBezTo>
                  <a:cubicBezTo>
                    <a:pt x="0" y="281"/>
                    <a:pt x="0" y="283"/>
                    <a:pt x="0" y="285"/>
                  </a:cubicBezTo>
                  <a:cubicBezTo>
                    <a:pt x="0" y="286"/>
                    <a:pt x="0" y="287"/>
                    <a:pt x="1" y="289"/>
                  </a:cubicBezTo>
                  <a:cubicBezTo>
                    <a:pt x="1" y="289"/>
                    <a:pt x="1" y="290"/>
                    <a:pt x="1" y="291"/>
                  </a:cubicBezTo>
                  <a:cubicBezTo>
                    <a:pt x="1" y="291"/>
                    <a:pt x="1" y="292"/>
                    <a:pt x="1" y="293"/>
                  </a:cubicBezTo>
                  <a:cubicBezTo>
                    <a:pt x="1" y="294"/>
                    <a:pt x="1" y="294"/>
                    <a:pt x="2" y="296"/>
                  </a:cubicBezTo>
                  <a:cubicBezTo>
                    <a:pt x="2" y="296"/>
                    <a:pt x="2" y="297"/>
                    <a:pt x="3" y="299"/>
                  </a:cubicBezTo>
                  <a:cubicBezTo>
                    <a:pt x="3" y="300"/>
                    <a:pt x="4" y="301"/>
                    <a:pt x="4" y="303"/>
                  </a:cubicBezTo>
                  <a:cubicBezTo>
                    <a:pt x="5" y="304"/>
                    <a:pt x="6" y="305"/>
                    <a:pt x="7" y="307"/>
                  </a:cubicBezTo>
                  <a:cubicBezTo>
                    <a:pt x="8" y="308"/>
                    <a:pt x="9" y="310"/>
                    <a:pt x="10" y="312"/>
                  </a:cubicBezTo>
                  <a:cubicBezTo>
                    <a:pt x="13" y="314"/>
                    <a:pt x="16" y="317"/>
                    <a:pt x="21" y="320"/>
                  </a:cubicBezTo>
                  <a:cubicBezTo>
                    <a:pt x="23" y="322"/>
                    <a:pt x="26" y="323"/>
                    <a:pt x="30" y="324"/>
                  </a:cubicBezTo>
                  <a:cubicBezTo>
                    <a:pt x="33" y="325"/>
                    <a:pt x="37" y="325"/>
                    <a:pt x="41" y="325"/>
                  </a:cubicBezTo>
                  <a:cubicBezTo>
                    <a:pt x="46" y="325"/>
                    <a:pt x="51" y="324"/>
                    <a:pt x="55" y="323"/>
                  </a:cubicBezTo>
                  <a:cubicBezTo>
                    <a:pt x="59" y="321"/>
                    <a:pt x="62" y="319"/>
                    <a:pt x="64" y="317"/>
                  </a:cubicBezTo>
                  <a:cubicBezTo>
                    <a:pt x="69" y="314"/>
                    <a:pt x="71" y="311"/>
                    <a:pt x="73" y="308"/>
                  </a:cubicBezTo>
                  <a:cubicBezTo>
                    <a:pt x="75" y="306"/>
                    <a:pt x="76" y="305"/>
                    <a:pt x="76" y="303"/>
                  </a:cubicBezTo>
                  <a:cubicBezTo>
                    <a:pt x="77" y="301"/>
                    <a:pt x="78" y="299"/>
                    <a:pt x="78" y="298"/>
                  </a:cubicBezTo>
                  <a:cubicBezTo>
                    <a:pt x="79" y="296"/>
                    <a:pt x="79" y="295"/>
                    <a:pt x="80" y="294"/>
                  </a:cubicBezTo>
                  <a:cubicBezTo>
                    <a:pt x="80" y="293"/>
                    <a:pt x="80" y="293"/>
                    <a:pt x="80" y="292"/>
                  </a:cubicBezTo>
                  <a:cubicBezTo>
                    <a:pt x="84" y="271"/>
                    <a:pt x="70" y="250"/>
                    <a:pt x="48" y="246"/>
                  </a:cubicBezTo>
                  <a:cubicBezTo>
                    <a:pt x="26" y="242"/>
                    <a:pt x="5" y="256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1" y="277"/>
                    <a:pt x="1" y="277"/>
                    <a:pt x="1" y="278"/>
                  </a:cubicBezTo>
                  <a:cubicBezTo>
                    <a:pt x="38" y="285"/>
                    <a:pt x="38" y="285"/>
                    <a:pt x="38" y="285"/>
                  </a:cubicBezTo>
                  <a:cubicBezTo>
                    <a:pt x="2" y="276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2" y="275"/>
                    <a:pt x="2" y="276"/>
                    <a:pt x="2" y="276"/>
                  </a:cubicBezTo>
                  <a:cubicBezTo>
                    <a:pt x="39" y="285"/>
                    <a:pt x="39" y="285"/>
                    <a:pt x="39" y="285"/>
                  </a:cubicBezTo>
                  <a:cubicBezTo>
                    <a:pt x="2" y="274"/>
                    <a:pt x="2" y="274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3" y="272"/>
                    <a:pt x="2" y="273"/>
                    <a:pt x="2" y="274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" y="271"/>
                    <a:pt x="3" y="271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" y="268"/>
                    <a:pt x="4" y="270"/>
                    <a:pt x="3" y="271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5" y="267"/>
                    <a:pt x="5" y="267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6" y="264"/>
                    <a:pt x="6" y="266"/>
                    <a:pt x="5" y="267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8" y="263"/>
                    <a:pt x="8" y="263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10" y="260"/>
                    <a:pt x="8" y="261"/>
                    <a:pt x="8" y="263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11" y="258"/>
                    <a:pt x="11" y="258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16" y="253"/>
                    <a:pt x="13" y="256"/>
                    <a:pt x="11" y="258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21" y="250"/>
                    <a:pt x="21" y="250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27" y="248"/>
                    <a:pt x="24" y="249"/>
                    <a:pt x="21" y="250"/>
                  </a:cubicBezTo>
                  <a:cubicBezTo>
                    <a:pt x="40" y="285"/>
                    <a:pt x="40" y="285"/>
                    <a:pt x="40" y="285"/>
                  </a:cubicBezTo>
                  <a:cubicBezTo>
                    <a:pt x="30" y="247"/>
                    <a:pt x="30" y="247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37" y="245"/>
                    <a:pt x="33" y="246"/>
                    <a:pt x="30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41" y="245"/>
                    <a:pt x="41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8" y="246"/>
                    <a:pt x="44" y="245"/>
                    <a:pt x="41" y="245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62" y="251"/>
                    <a:pt x="57" y="248"/>
                    <a:pt x="51" y="247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65" y="254"/>
                    <a:pt x="65" y="254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71" y="259"/>
                    <a:pt x="69" y="257"/>
                    <a:pt x="65" y="254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2" y="261"/>
                    <a:pt x="72" y="261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77" y="268"/>
                    <a:pt x="76" y="265"/>
                    <a:pt x="72" y="261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7" y="270"/>
                    <a:pt x="77" y="270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79" y="273"/>
                    <a:pt x="78" y="272"/>
                    <a:pt x="77" y="270"/>
                  </a:cubicBezTo>
                  <a:cubicBezTo>
                    <a:pt x="41" y="285"/>
                    <a:pt x="41" y="285"/>
                    <a:pt x="41" y="285"/>
                  </a:cubicBezTo>
                  <a:cubicBezTo>
                    <a:pt x="79" y="274"/>
                    <a:pt x="79" y="274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80" y="278"/>
                    <a:pt x="80" y="276"/>
                    <a:pt x="79" y="274"/>
                  </a:cubicBezTo>
                  <a:cubicBezTo>
                    <a:pt x="42" y="285"/>
                    <a:pt x="42" y="285"/>
                    <a:pt x="42" y="285"/>
                  </a:cubicBezTo>
                  <a:cubicBezTo>
                    <a:pt x="80" y="278"/>
                    <a:pt x="80" y="278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80" y="281"/>
                    <a:pt x="80" y="280"/>
                    <a:pt x="80" y="278"/>
                  </a:cubicBezTo>
                  <a:cubicBezTo>
                    <a:pt x="45" y="284"/>
                    <a:pt x="45" y="284"/>
                    <a:pt x="45" y="284"/>
                  </a:cubicBezTo>
                  <a:cubicBezTo>
                    <a:pt x="80" y="281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1"/>
                    <a:pt x="80" y="281"/>
                  </a:cubicBezTo>
                  <a:cubicBezTo>
                    <a:pt x="58" y="283"/>
                    <a:pt x="58" y="283"/>
                    <a:pt x="58" y="283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2"/>
                    <a:pt x="80" y="282"/>
                    <a:pt x="80" y="282"/>
                  </a:cubicBezTo>
                  <a:cubicBezTo>
                    <a:pt x="80" y="281"/>
                    <a:pt x="80" y="280"/>
                    <a:pt x="80" y="279"/>
                  </a:cubicBezTo>
                  <a:cubicBezTo>
                    <a:pt x="80" y="275"/>
                    <a:pt x="80" y="268"/>
                    <a:pt x="80" y="259"/>
                  </a:cubicBezTo>
                  <a:cubicBezTo>
                    <a:pt x="80" y="227"/>
                    <a:pt x="81" y="173"/>
                    <a:pt x="81" y="126"/>
                  </a:cubicBezTo>
                  <a:cubicBezTo>
                    <a:pt x="81" y="103"/>
                    <a:pt x="81" y="82"/>
                    <a:pt x="82" y="66"/>
                  </a:cubicBezTo>
                  <a:cubicBezTo>
                    <a:pt x="82" y="59"/>
                    <a:pt x="82" y="52"/>
                    <a:pt x="82" y="48"/>
                  </a:cubicBezTo>
                  <a:cubicBezTo>
                    <a:pt x="82" y="44"/>
                    <a:pt x="82" y="41"/>
                    <a:pt x="82" y="41"/>
                  </a:cubicBezTo>
                  <a:cubicBezTo>
                    <a:pt x="82" y="19"/>
                    <a:pt x="64" y="1"/>
                    <a:pt x="42" y="1"/>
                  </a:cubicBezTo>
                  <a:cubicBezTo>
                    <a:pt x="20" y="0"/>
                    <a:pt x="2" y="18"/>
                    <a:pt x="2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Freeform 22"/>
            <p:cNvSpPr/>
            <p:nvPr/>
          </p:nvSpPr>
          <p:spPr bwMode="auto">
            <a:xfrm>
              <a:off x="10151310" y="4019384"/>
              <a:ext cx="133350" cy="130175"/>
            </a:xfrm>
            <a:custGeom>
              <a:avLst/>
              <a:gdLst>
                <a:gd name="T0" fmla="*/ 46 w 145"/>
                <a:gd name="T1" fmla="*/ 102 h 141"/>
                <a:gd name="T2" fmla="*/ 76 w 145"/>
                <a:gd name="T3" fmla="*/ 129 h 141"/>
                <a:gd name="T4" fmla="*/ 83 w 145"/>
                <a:gd name="T5" fmla="*/ 135 h 141"/>
                <a:gd name="T6" fmla="*/ 93 w 145"/>
                <a:gd name="T7" fmla="*/ 139 h 141"/>
                <a:gd name="T8" fmla="*/ 118 w 145"/>
                <a:gd name="T9" fmla="*/ 138 h 141"/>
                <a:gd name="T10" fmla="*/ 137 w 145"/>
                <a:gd name="T11" fmla="*/ 124 h 141"/>
                <a:gd name="T12" fmla="*/ 145 w 145"/>
                <a:gd name="T13" fmla="*/ 101 h 141"/>
                <a:gd name="T14" fmla="*/ 143 w 145"/>
                <a:gd name="T15" fmla="*/ 88 h 141"/>
                <a:gd name="T16" fmla="*/ 67 w 145"/>
                <a:gd name="T17" fmla="*/ 113 h 141"/>
                <a:gd name="T18" fmla="*/ 66 w 145"/>
                <a:gd name="T19" fmla="*/ 110 h 141"/>
                <a:gd name="T20" fmla="*/ 104 w 145"/>
                <a:gd name="T21" fmla="*/ 101 h 141"/>
                <a:gd name="T22" fmla="*/ 105 w 145"/>
                <a:gd name="T23" fmla="*/ 101 h 141"/>
                <a:gd name="T24" fmla="*/ 66 w 145"/>
                <a:gd name="T25" fmla="*/ 110 h 141"/>
                <a:gd name="T26" fmla="*/ 65 w 145"/>
                <a:gd name="T27" fmla="*/ 101 h 141"/>
                <a:gd name="T28" fmla="*/ 67 w 145"/>
                <a:gd name="T29" fmla="*/ 88 h 141"/>
                <a:gd name="T30" fmla="*/ 105 w 145"/>
                <a:gd name="T31" fmla="*/ 101 h 141"/>
                <a:gd name="T32" fmla="*/ 105 w 145"/>
                <a:gd name="T33" fmla="*/ 101 h 141"/>
                <a:gd name="T34" fmla="*/ 67 w 145"/>
                <a:gd name="T35" fmla="*/ 88 h 141"/>
                <a:gd name="T36" fmla="*/ 73 w 145"/>
                <a:gd name="T37" fmla="*/ 76 h 141"/>
                <a:gd name="T38" fmla="*/ 81 w 145"/>
                <a:gd name="T39" fmla="*/ 69 h 141"/>
                <a:gd name="T40" fmla="*/ 105 w 145"/>
                <a:gd name="T41" fmla="*/ 101 h 141"/>
                <a:gd name="T42" fmla="*/ 105 w 145"/>
                <a:gd name="T43" fmla="*/ 101 h 141"/>
                <a:gd name="T44" fmla="*/ 81 w 145"/>
                <a:gd name="T45" fmla="*/ 69 h 141"/>
                <a:gd name="T46" fmla="*/ 94 w 145"/>
                <a:gd name="T47" fmla="*/ 62 h 141"/>
                <a:gd name="T48" fmla="*/ 105 w 145"/>
                <a:gd name="T49" fmla="*/ 61 h 141"/>
                <a:gd name="T50" fmla="*/ 105 w 145"/>
                <a:gd name="T51" fmla="*/ 101 h 141"/>
                <a:gd name="T52" fmla="*/ 105 w 145"/>
                <a:gd name="T53" fmla="*/ 100 h 141"/>
                <a:gd name="T54" fmla="*/ 105 w 145"/>
                <a:gd name="T55" fmla="*/ 61 h 141"/>
                <a:gd name="T56" fmla="*/ 116 w 145"/>
                <a:gd name="T57" fmla="*/ 62 h 141"/>
                <a:gd name="T58" fmla="*/ 121 w 145"/>
                <a:gd name="T59" fmla="*/ 64 h 141"/>
                <a:gd name="T60" fmla="*/ 105 w 145"/>
                <a:gd name="T61" fmla="*/ 100 h 141"/>
                <a:gd name="T62" fmla="*/ 105 w 145"/>
                <a:gd name="T63" fmla="*/ 99 h 141"/>
                <a:gd name="T64" fmla="*/ 121 w 145"/>
                <a:gd name="T65" fmla="*/ 64 h 141"/>
                <a:gd name="T66" fmla="*/ 125 w 145"/>
                <a:gd name="T67" fmla="*/ 66 h 141"/>
                <a:gd name="T68" fmla="*/ 128 w 145"/>
                <a:gd name="T69" fmla="*/ 68 h 141"/>
                <a:gd name="T70" fmla="*/ 109 w 145"/>
                <a:gd name="T71" fmla="*/ 93 h 141"/>
                <a:gd name="T72" fmla="*/ 118 w 145"/>
                <a:gd name="T73" fmla="*/ 81 h 141"/>
                <a:gd name="T74" fmla="*/ 128 w 145"/>
                <a:gd name="T75" fmla="*/ 68 h 141"/>
                <a:gd name="T76" fmla="*/ 128 w 145"/>
                <a:gd name="T77" fmla="*/ 68 h 141"/>
                <a:gd name="T78" fmla="*/ 128 w 145"/>
                <a:gd name="T79" fmla="*/ 68 h 141"/>
                <a:gd name="T80" fmla="*/ 125 w 145"/>
                <a:gd name="T81" fmla="*/ 72 h 141"/>
                <a:gd name="T82" fmla="*/ 127 w 145"/>
                <a:gd name="T83" fmla="*/ 67 h 141"/>
                <a:gd name="T84" fmla="*/ 90 w 145"/>
                <a:gd name="T85" fmla="*/ 33 h 141"/>
                <a:gd name="T86" fmla="*/ 73 w 145"/>
                <a:gd name="T87" fmla="*/ 17 h 141"/>
                <a:gd name="T88" fmla="*/ 15 w 145"/>
                <a:gd name="T89" fmla="*/ 1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45" h="141">
                  <a:moveTo>
                    <a:pt x="16" y="73"/>
                  </a:moveTo>
                  <a:cubicBezTo>
                    <a:pt x="16" y="73"/>
                    <a:pt x="31" y="87"/>
                    <a:pt x="46" y="102"/>
                  </a:cubicBezTo>
                  <a:cubicBezTo>
                    <a:pt x="54" y="109"/>
                    <a:pt x="61" y="116"/>
                    <a:pt x="67" y="121"/>
                  </a:cubicBezTo>
                  <a:cubicBezTo>
                    <a:pt x="70" y="124"/>
                    <a:pt x="73" y="127"/>
                    <a:pt x="76" y="129"/>
                  </a:cubicBezTo>
                  <a:cubicBezTo>
                    <a:pt x="77" y="130"/>
                    <a:pt x="78" y="131"/>
                    <a:pt x="80" y="132"/>
                  </a:cubicBezTo>
                  <a:cubicBezTo>
                    <a:pt x="80" y="133"/>
                    <a:pt x="81" y="133"/>
                    <a:pt x="83" y="135"/>
                  </a:cubicBezTo>
                  <a:cubicBezTo>
                    <a:pt x="84" y="135"/>
                    <a:pt x="86" y="136"/>
                    <a:pt x="88" y="137"/>
                  </a:cubicBezTo>
                  <a:cubicBezTo>
                    <a:pt x="89" y="138"/>
                    <a:pt x="91" y="138"/>
                    <a:pt x="93" y="139"/>
                  </a:cubicBezTo>
                  <a:cubicBezTo>
                    <a:pt x="96" y="140"/>
                    <a:pt x="99" y="141"/>
                    <a:pt x="105" y="141"/>
                  </a:cubicBezTo>
                  <a:cubicBezTo>
                    <a:pt x="108" y="141"/>
                    <a:pt x="112" y="140"/>
                    <a:pt x="118" y="138"/>
                  </a:cubicBezTo>
                  <a:cubicBezTo>
                    <a:pt x="122" y="137"/>
                    <a:pt x="126" y="135"/>
                    <a:pt x="130" y="132"/>
                  </a:cubicBezTo>
                  <a:cubicBezTo>
                    <a:pt x="133" y="130"/>
                    <a:pt x="135" y="127"/>
                    <a:pt x="137" y="124"/>
                  </a:cubicBezTo>
                  <a:cubicBezTo>
                    <a:pt x="141" y="119"/>
                    <a:pt x="142" y="115"/>
                    <a:pt x="143" y="111"/>
                  </a:cubicBezTo>
                  <a:cubicBezTo>
                    <a:pt x="144" y="107"/>
                    <a:pt x="145" y="103"/>
                    <a:pt x="145" y="101"/>
                  </a:cubicBezTo>
                  <a:cubicBezTo>
                    <a:pt x="145" y="96"/>
                    <a:pt x="144" y="93"/>
                    <a:pt x="144" y="92"/>
                  </a:cubicBezTo>
                  <a:cubicBezTo>
                    <a:pt x="143" y="90"/>
                    <a:pt x="143" y="89"/>
                    <a:pt x="143" y="88"/>
                  </a:cubicBezTo>
                  <a:cubicBezTo>
                    <a:pt x="136" y="67"/>
                    <a:pt x="113" y="56"/>
                    <a:pt x="92" y="63"/>
                  </a:cubicBezTo>
                  <a:cubicBezTo>
                    <a:pt x="71" y="70"/>
                    <a:pt x="60" y="9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66" y="111"/>
                    <a:pt x="67" y="112"/>
                    <a:pt x="67" y="113"/>
                  </a:cubicBezTo>
                  <a:cubicBezTo>
                    <a:pt x="104" y="101"/>
                    <a:pt x="104" y="101"/>
                    <a:pt x="104" y="101"/>
                  </a:cubicBezTo>
                  <a:cubicBezTo>
                    <a:pt x="66" y="110"/>
                    <a:pt x="66" y="110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65" y="105"/>
                    <a:pt x="65" y="108"/>
                    <a:pt x="66" y="110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5" y="101"/>
                    <a:pt x="65" y="101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65" y="93"/>
                    <a:pt x="65" y="97"/>
                    <a:pt x="65" y="101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70" y="80"/>
                    <a:pt x="68" y="85"/>
                    <a:pt x="67" y="88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78" y="71"/>
                    <a:pt x="75" y="74"/>
                    <a:pt x="73" y="76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81" y="69"/>
                    <a:pt x="81" y="69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90" y="63"/>
                    <a:pt x="85" y="65"/>
                    <a:pt x="81" y="69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94" y="62"/>
                    <a:pt x="94" y="62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2" y="61"/>
                    <a:pt x="98" y="61"/>
                    <a:pt x="94" y="62"/>
                  </a:cubicBezTo>
                  <a:cubicBezTo>
                    <a:pt x="105" y="101"/>
                    <a:pt x="105" y="101"/>
                    <a:pt x="105" y="101"/>
                  </a:cubicBezTo>
                  <a:cubicBezTo>
                    <a:pt x="105" y="61"/>
                    <a:pt x="105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13" y="62"/>
                    <a:pt x="110" y="61"/>
                    <a:pt x="105" y="61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16" y="62"/>
                    <a:pt x="116" y="62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20" y="64"/>
                    <a:pt x="118" y="63"/>
                    <a:pt x="116" y="62"/>
                  </a:cubicBezTo>
                  <a:cubicBezTo>
                    <a:pt x="105" y="100"/>
                    <a:pt x="105" y="100"/>
                    <a:pt x="105" y="100"/>
                  </a:cubicBezTo>
                  <a:cubicBezTo>
                    <a:pt x="121" y="64"/>
                    <a:pt x="121" y="64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24" y="66"/>
                    <a:pt x="123" y="65"/>
                    <a:pt x="121" y="64"/>
                  </a:cubicBezTo>
                  <a:cubicBezTo>
                    <a:pt x="105" y="99"/>
                    <a:pt x="105" y="99"/>
                    <a:pt x="105" y="99"/>
                  </a:cubicBezTo>
                  <a:cubicBezTo>
                    <a:pt x="125" y="66"/>
                    <a:pt x="125" y="66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7" y="68"/>
                    <a:pt x="127" y="67"/>
                    <a:pt x="125" y="66"/>
                  </a:cubicBezTo>
                  <a:cubicBezTo>
                    <a:pt x="109" y="93"/>
                    <a:pt x="109" y="93"/>
                    <a:pt x="109" y="93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5" y="72"/>
                    <a:pt x="125" y="72"/>
                    <a:pt x="125" y="72"/>
                  </a:cubicBezTo>
                  <a:cubicBezTo>
                    <a:pt x="128" y="68"/>
                    <a:pt x="128" y="68"/>
                    <a:pt x="128" y="68"/>
                  </a:cubicBezTo>
                  <a:cubicBezTo>
                    <a:pt x="128" y="68"/>
                    <a:pt x="128" y="68"/>
                    <a:pt x="127" y="67"/>
                  </a:cubicBezTo>
                  <a:cubicBezTo>
                    <a:pt x="126" y="66"/>
                    <a:pt x="124" y="64"/>
                    <a:pt x="121" y="62"/>
                  </a:cubicBezTo>
                  <a:cubicBezTo>
                    <a:pt x="113" y="55"/>
                    <a:pt x="101" y="43"/>
                    <a:pt x="90" y="33"/>
                  </a:cubicBezTo>
                  <a:cubicBezTo>
                    <a:pt x="85" y="28"/>
                    <a:pt x="80" y="24"/>
                    <a:pt x="77" y="21"/>
                  </a:cubicBezTo>
                  <a:cubicBezTo>
                    <a:pt x="75" y="19"/>
                    <a:pt x="74" y="18"/>
                    <a:pt x="73" y="17"/>
                  </a:cubicBezTo>
                  <a:cubicBezTo>
                    <a:pt x="72" y="16"/>
                    <a:pt x="72" y="16"/>
                    <a:pt x="72" y="16"/>
                  </a:cubicBezTo>
                  <a:cubicBezTo>
                    <a:pt x="56" y="0"/>
                    <a:pt x="30" y="1"/>
                    <a:pt x="15" y="17"/>
                  </a:cubicBezTo>
                  <a:cubicBezTo>
                    <a:pt x="0" y="33"/>
                    <a:pt x="0" y="58"/>
                    <a:pt x="16" y="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8789336" y="1290419"/>
            <a:ext cx="2268161" cy="0"/>
            <a:chOff x="6392447" y="2984104"/>
            <a:chExt cx="2268161" cy="0"/>
          </a:xfrm>
        </p:grpSpPr>
        <p:cxnSp>
          <p:nvCxnSpPr>
            <p:cNvPr id="39" name="直接连接符 38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直接连接符 74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Oval 79"/>
          <p:cNvSpPr>
            <a:spLocks noChangeArrowheads="1"/>
          </p:cNvSpPr>
          <p:nvPr/>
        </p:nvSpPr>
        <p:spPr bwMode="auto">
          <a:xfrm>
            <a:off x="7527101" y="671020"/>
            <a:ext cx="432000" cy="432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8" name="Oval 76"/>
          <p:cNvSpPr>
            <a:spLocks noChangeArrowheads="1"/>
          </p:cNvSpPr>
          <p:nvPr/>
        </p:nvSpPr>
        <p:spPr bwMode="auto">
          <a:xfrm>
            <a:off x="5336559" y="3027133"/>
            <a:ext cx="252000" cy="252000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79" name="Oval 76"/>
          <p:cNvSpPr>
            <a:spLocks noChangeArrowheads="1"/>
          </p:cNvSpPr>
          <p:nvPr/>
        </p:nvSpPr>
        <p:spPr bwMode="auto">
          <a:xfrm>
            <a:off x="9978833" y="3353585"/>
            <a:ext cx="216000" cy="216000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0" name="Oval 79"/>
          <p:cNvSpPr>
            <a:spLocks noChangeArrowheads="1"/>
          </p:cNvSpPr>
          <p:nvPr/>
        </p:nvSpPr>
        <p:spPr bwMode="auto">
          <a:xfrm>
            <a:off x="9586759" y="2709596"/>
            <a:ext cx="216000" cy="216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1" name="Oval 79"/>
          <p:cNvSpPr>
            <a:spLocks noChangeArrowheads="1"/>
          </p:cNvSpPr>
          <p:nvPr/>
        </p:nvSpPr>
        <p:spPr bwMode="auto">
          <a:xfrm>
            <a:off x="13333632" y="1316728"/>
            <a:ext cx="108000" cy="108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2" name="Oval 79"/>
          <p:cNvSpPr>
            <a:spLocks noChangeArrowheads="1"/>
          </p:cNvSpPr>
          <p:nvPr/>
        </p:nvSpPr>
        <p:spPr bwMode="auto">
          <a:xfrm>
            <a:off x="13436116" y="566796"/>
            <a:ext cx="216000" cy="216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3" name="Oval 79"/>
          <p:cNvSpPr>
            <a:spLocks noChangeArrowheads="1"/>
          </p:cNvSpPr>
          <p:nvPr/>
        </p:nvSpPr>
        <p:spPr bwMode="auto">
          <a:xfrm>
            <a:off x="10633594" y="244749"/>
            <a:ext cx="216000" cy="216000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8341426" y="5389534"/>
            <a:ext cx="2558201" cy="434625"/>
            <a:chOff x="8481001" y="4908105"/>
            <a:chExt cx="2558201" cy="434625"/>
          </a:xfrm>
        </p:grpSpPr>
        <p:cxnSp>
          <p:nvCxnSpPr>
            <p:cNvPr id="86" name="直接连接符 85"/>
            <p:cNvCxnSpPr/>
            <p:nvPr/>
          </p:nvCxnSpPr>
          <p:spPr>
            <a:xfrm>
              <a:off x="8481001" y="4908105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连接符 86"/>
            <p:cNvCxnSpPr/>
            <p:nvPr/>
          </p:nvCxnSpPr>
          <p:spPr>
            <a:xfrm>
              <a:off x="9485917" y="4908105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直接连接符 87"/>
            <p:cNvCxnSpPr/>
            <p:nvPr/>
          </p:nvCxnSpPr>
          <p:spPr>
            <a:xfrm>
              <a:off x="993676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连接符 88"/>
            <p:cNvCxnSpPr/>
            <p:nvPr/>
          </p:nvCxnSpPr>
          <p:spPr>
            <a:xfrm>
              <a:off x="8859008" y="5116861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9854215" y="5111304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1058960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10355977" y="5116861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9572266" y="5342730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36">
            <a:extLst>
              <a:ext uri="{FF2B5EF4-FFF2-40B4-BE49-F238E27FC236}">
                <a16:creationId xmlns:a16="http://schemas.microsoft.com/office/drawing/2014/main" id="{8145AFB8-8FF1-481E-931B-2FB508DAFD0D}"/>
              </a:ext>
            </a:extLst>
          </p:cNvPr>
          <p:cNvSpPr txBox="1"/>
          <p:nvPr/>
        </p:nvSpPr>
        <p:spPr>
          <a:xfrm>
            <a:off x="8041256" y="2219966"/>
            <a:ext cx="2700338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5" name="TextBox 36">
            <a:extLst>
              <a:ext uri="{FF2B5EF4-FFF2-40B4-BE49-F238E27FC236}">
                <a16:creationId xmlns:a16="http://schemas.microsoft.com/office/drawing/2014/main" id="{2FE07FF0-102D-43BC-A9C7-804431BB30F2}"/>
              </a:ext>
            </a:extLst>
          </p:cNvPr>
          <p:cNvSpPr txBox="1"/>
          <p:nvPr/>
        </p:nvSpPr>
        <p:spPr>
          <a:xfrm>
            <a:off x="3894610" y="3195094"/>
            <a:ext cx="2700338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96" name="TextBox 36">
            <a:extLst>
              <a:ext uri="{FF2B5EF4-FFF2-40B4-BE49-F238E27FC236}">
                <a16:creationId xmlns:a16="http://schemas.microsoft.com/office/drawing/2014/main" id="{6BE6631A-31D9-406D-A97B-B855507AA54D}"/>
              </a:ext>
            </a:extLst>
          </p:cNvPr>
          <p:cNvSpPr txBox="1"/>
          <p:nvPr/>
        </p:nvSpPr>
        <p:spPr>
          <a:xfrm>
            <a:off x="5058002" y="1955550"/>
            <a:ext cx="4014236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ja-JP" sz="28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いっていらっしゃい</a:t>
            </a:r>
            <a:endParaRPr lang="vi-VN" altLang="ja-JP" sz="2800" dirty="0">
              <a:solidFill>
                <a:srgbClr val="FF0000"/>
              </a:solidFill>
              <a:ea typeface="Meiryo" panose="020B0604030504040204" pitchFamily="34" charset="-128"/>
            </a:endParaRPr>
          </a:p>
          <a:p>
            <a:pPr algn="ctr"/>
            <a:r>
              <a:rPr lang="en-US" altLang="ja-JP" sz="2800" dirty="0" err="1">
                <a:latin typeface="Meiryo" panose="020B0604030504040204" pitchFamily="34" charset="-128"/>
                <a:ea typeface="Meiryo" panose="020B0604030504040204" pitchFamily="34" charset="-128"/>
              </a:rPr>
              <a:t>Itteirasshai</a:t>
            </a:r>
            <a:endParaRPr lang="vi-VN" altLang="ja-JP" sz="2800" dirty="0">
              <a:solidFill>
                <a:srgbClr val="000000"/>
              </a:solidFill>
              <a:latin typeface="inherit"/>
              <a:ea typeface="Meiryo" panose="020B0604030504040204" pitchFamily="34" charset="-128"/>
              <a:cs typeface="Segoe UI" panose="020B0502040204020203" pitchFamily="34" charset="0"/>
            </a:endParaRPr>
          </a:p>
        </p:txBody>
      </p:sp>
      <p:sp>
        <p:nvSpPr>
          <p:cNvPr id="97" name="TextBox 36">
            <a:extLst>
              <a:ext uri="{FF2B5EF4-FFF2-40B4-BE49-F238E27FC236}">
                <a16:creationId xmlns:a16="http://schemas.microsoft.com/office/drawing/2014/main" id="{A902AD23-C3FD-4119-B1A3-AAA9DB24A8CF}"/>
              </a:ext>
            </a:extLst>
          </p:cNvPr>
          <p:cNvSpPr txBox="1"/>
          <p:nvPr/>
        </p:nvSpPr>
        <p:spPr>
          <a:xfrm>
            <a:off x="2791566" y="3182837"/>
            <a:ext cx="3846322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ja-JP" sz="28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行ってきます</a:t>
            </a:r>
            <a:br>
              <a:rPr lang="vi-VN" altLang="ja-JP" sz="2800" dirty="0">
                <a:solidFill>
                  <a:srgbClr val="000000"/>
                </a:solidFill>
                <a:effectLst/>
                <a:ea typeface="Meiryo" panose="020B0604030504040204" pitchFamily="34" charset="-128"/>
                <a:cs typeface="Segoe UI" panose="020B0502040204020203" pitchFamily="34" charset="0"/>
              </a:rPr>
            </a:br>
            <a:r>
              <a:rPr lang="en-US" altLang="ja-JP" sz="2800" dirty="0" err="1">
                <a:latin typeface="Meiryo" panose="020B0604030504040204" pitchFamily="34" charset="-128"/>
                <a:ea typeface="Meiryo" panose="020B0604030504040204" pitchFamily="34" charset="-128"/>
              </a:rPr>
              <a:t>Ittekimasu</a:t>
            </a:r>
            <a:endParaRPr lang="vi-VN" altLang="ja-JP" sz="2800" dirty="0">
              <a:solidFill>
                <a:srgbClr val="000000"/>
              </a:solidFill>
              <a:effectLst/>
              <a:latin typeface="inherit"/>
              <a:ea typeface="Meiryo" panose="020B0604030504040204" pitchFamily="34" charset="-128"/>
              <a:cs typeface="Segoe UI" panose="020B0502040204020203" pitchFamily="34" charset="0"/>
            </a:endParaRPr>
          </a:p>
        </p:txBody>
      </p:sp>
      <p:sp>
        <p:nvSpPr>
          <p:cNvPr id="99" name="TextBox 36">
            <a:extLst>
              <a:ext uri="{FF2B5EF4-FFF2-40B4-BE49-F238E27FC236}">
                <a16:creationId xmlns:a16="http://schemas.microsoft.com/office/drawing/2014/main" id="{491AA1B4-86E1-45A0-81B6-C215D3F215FD}"/>
              </a:ext>
            </a:extLst>
          </p:cNvPr>
          <p:cNvSpPr txBox="1"/>
          <p:nvPr/>
        </p:nvSpPr>
        <p:spPr>
          <a:xfrm>
            <a:off x="8350744" y="2322438"/>
            <a:ext cx="2700338" cy="461649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100" name="TextBox 36">
            <a:extLst>
              <a:ext uri="{FF2B5EF4-FFF2-40B4-BE49-F238E27FC236}">
                <a16:creationId xmlns:a16="http://schemas.microsoft.com/office/drawing/2014/main" id="{35F49CE7-95F8-4F8E-A170-89CABC3FBC9C}"/>
              </a:ext>
            </a:extLst>
          </p:cNvPr>
          <p:cNvSpPr txBox="1"/>
          <p:nvPr/>
        </p:nvSpPr>
        <p:spPr>
          <a:xfrm>
            <a:off x="8062359" y="2979595"/>
            <a:ext cx="2972989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pPr algn="ctr"/>
            <a:r>
              <a:rPr lang="ja-JP" altLang="ja-JP" sz="28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気をつけて</a:t>
            </a:r>
            <a:endParaRPr lang="vi-VN" altLang="ja-JP" sz="2800" dirty="0">
              <a:solidFill>
                <a:srgbClr val="FF0000"/>
              </a:solidFill>
              <a:ea typeface="Meiryo" panose="020B0604030504040204" pitchFamily="34" charset="-128"/>
            </a:endParaRPr>
          </a:p>
          <a:p>
            <a:pPr algn="ctr"/>
            <a:r>
              <a:rPr lang="en-US" altLang="ja-JP" sz="2800" dirty="0">
                <a:latin typeface="Meiryo" panose="020B0604030504040204" pitchFamily="34" charset="-128"/>
                <a:ea typeface="Meiryo" panose="020B0604030504040204" pitchFamily="34" charset="-128"/>
              </a:rPr>
              <a:t>Ki wo </a:t>
            </a:r>
            <a:r>
              <a:rPr lang="en-US" altLang="ja-JP" sz="2800" dirty="0" err="1">
                <a:latin typeface="Meiryo" panose="020B0604030504040204" pitchFamily="34" charset="-128"/>
                <a:ea typeface="Meiryo" panose="020B0604030504040204" pitchFamily="34" charset="-128"/>
              </a:rPr>
              <a:t>tsukete</a:t>
            </a:r>
            <a:endParaRPr lang="vi-VN" altLang="ja-JP" sz="2800" dirty="0">
              <a:solidFill>
                <a:srgbClr val="000000"/>
              </a:solidFill>
              <a:effectLst/>
              <a:latin typeface="inherit"/>
              <a:ea typeface="Meiryo" panose="020B0604030504040204" pitchFamily="34" charset="-128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971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10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681747" y="1733373"/>
            <a:ext cx="3096344" cy="2064229"/>
            <a:chOff x="899592" y="2444890"/>
            <a:chExt cx="3096344" cy="2064229"/>
          </a:xfrm>
        </p:grpSpPr>
        <p:sp>
          <p:nvSpPr>
            <p:cNvPr id="5" name="圆角矩形 4"/>
            <p:cNvSpPr/>
            <p:nvPr/>
          </p:nvSpPr>
          <p:spPr>
            <a:xfrm>
              <a:off x="899592" y="2444890"/>
              <a:ext cx="3096344" cy="2064229"/>
            </a:xfrm>
            <a:custGeom>
              <a:avLst/>
              <a:gdLst>
                <a:gd name="connsiteX0" fmla="*/ 0 w 3096344"/>
                <a:gd name="connsiteY0" fmla="*/ 344045 h 2064229"/>
                <a:gd name="connsiteX1" fmla="*/ 344045 w 3096344"/>
                <a:gd name="connsiteY1" fmla="*/ 0 h 2064229"/>
                <a:gd name="connsiteX2" fmla="*/ 2752299 w 3096344"/>
                <a:gd name="connsiteY2" fmla="*/ 0 h 2064229"/>
                <a:gd name="connsiteX3" fmla="*/ 3096344 w 3096344"/>
                <a:gd name="connsiteY3" fmla="*/ 344045 h 2064229"/>
                <a:gd name="connsiteX4" fmla="*/ 3096344 w 3096344"/>
                <a:gd name="connsiteY4" fmla="*/ 1720184 h 2064229"/>
                <a:gd name="connsiteX5" fmla="*/ 2752299 w 3096344"/>
                <a:gd name="connsiteY5" fmla="*/ 2064229 h 2064229"/>
                <a:gd name="connsiteX6" fmla="*/ 344045 w 3096344"/>
                <a:gd name="connsiteY6" fmla="*/ 2064229 h 2064229"/>
                <a:gd name="connsiteX7" fmla="*/ 0 w 3096344"/>
                <a:gd name="connsiteY7" fmla="*/ 1720184 h 2064229"/>
                <a:gd name="connsiteX8" fmla="*/ 0 w 3096344"/>
                <a:gd name="connsiteY8" fmla="*/ 344045 h 2064229"/>
                <a:gd name="connsiteX0-1" fmla="*/ 0 w 3096344"/>
                <a:gd name="connsiteY0-2" fmla="*/ 344045 h 2064229"/>
                <a:gd name="connsiteX1-3" fmla="*/ 344045 w 3096344"/>
                <a:gd name="connsiteY1-4" fmla="*/ 0 h 2064229"/>
                <a:gd name="connsiteX2-5" fmla="*/ 1154839 w 3096344"/>
                <a:gd name="connsiteY2-6" fmla="*/ 1427 h 2064229"/>
                <a:gd name="connsiteX3-7" fmla="*/ 2752299 w 3096344"/>
                <a:gd name="connsiteY3-8" fmla="*/ 0 h 2064229"/>
                <a:gd name="connsiteX4-9" fmla="*/ 3096344 w 3096344"/>
                <a:gd name="connsiteY4-10" fmla="*/ 344045 h 2064229"/>
                <a:gd name="connsiteX5-11" fmla="*/ 3096344 w 3096344"/>
                <a:gd name="connsiteY5-12" fmla="*/ 1720184 h 2064229"/>
                <a:gd name="connsiteX6-13" fmla="*/ 2752299 w 3096344"/>
                <a:gd name="connsiteY6-14" fmla="*/ 2064229 h 2064229"/>
                <a:gd name="connsiteX7-15" fmla="*/ 344045 w 3096344"/>
                <a:gd name="connsiteY7-16" fmla="*/ 2064229 h 2064229"/>
                <a:gd name="connsiteX8-17" fmla="*/ 0 w 3096344"/>
                <a:gd name="connsiteY8-18" fmla="*/ 1720184 h 2064229"/>
                <a:gd name="connsiteX9" fmla="*/ 0 w 3096344"/>
                <a:gd name="connsiteY9" fmla="*/ 344045 h 2064229"/>
                <a:gd name="connsiteX0-19" fmla="*/ 0 w 3096344"/>
                <a:gd name="connsiteY0-20" fmla="*/ 344045 h 2064229"/>
                <a:gd name="connsiteX1-21" fmla="*/ 344045 w 3096344"/>
                <a:gd name="connsiteY1-22" fmla="*/ 0 h 2064229"/>
                <a:gd name="connsiteX2-23" fmla="*/ 1154839 w 3096344"/>
                <a:gd name="connsiteY2-24" fmla="*/ 1427 h 2064229"/>
                <a:gd name="connsiteX3-25" fmla="*/ 2164242 w 3096344"/>
                <a:gd name="connsiteY3-26" fmla="*/ 1427 h 2064229"/>
                <a:gd name="connsiteX4-27" fmla="*/ 2752299 w 3096344"/>
                <a:gd name="connsiteY4-28" fmla="*/ 0 h 2064229"/>
                <a:gd name="connsiteX5-29" fmla="*/ 3096344 w 3096344"/>
                <a:gd name="connsiteY5-30" fmla="*/ 344045 h 2064229"/>
                <a:gd name="connsiteX6-31" fmla="*/ 3096344 w 3096344"/>
                <a:gd name="connsiteY6-32" fmla="*/ 1720184 h 2064229"/>
                <a:gd name="connsiteX7-33" fmla="*/ 2752299 w 3096344"/>
                <a:gd name="connsiteY7-34" fmla="*/ 2064229 h 2064229"/>
                <a:gd name="connsiteX8-35" fmla="*/ 344045 w 3096344"/>
                <a:gd name="connsiteY8-36" fmla="*/ 2064229 h 2064229"/>
                <a:gd name="connsiteX9-37" fmla="*/ 0 w 3096344"/>
                <a:gd name="connsiteY9-38" fmla="*/ 1720184 h 2064229"/>
                <a:gd name="connsiteX10" fmla="*/ 0 w 3096344"/>
                <a:gd name="connsiteY10" fmla="*/ 344045 h 2064229"/>
                <a:gd name="connsiteX0-39" fmla="*/ 1154839 w 3096344"/>
                <a:gd name="connsiteY0-40" fmla="*/ 1427 h 2064229"/>
                <a:gd name="connsiteX1-41" fmla="*/ 2164242 w 3096344"/>
                <a:gd name="connsiteY1-42" fmla="*/ 1427 h 2064229"/>
                <a:gd name="connsiteX2-43" fmla="*/ 2752299 w 3096344"/>
                <a:gd name="connsiteY2-44" fmla="*/ 0 h 2064229"/>
                <a:gd name="connsiteX3-45" fmla="*/ 3096344 w 3096344"/>
                <a:gd name="connsiteY3-46" fmla="*/ 344045 h 2064229"/>
                <a:gd name="connsiteX4-47" fmla="*/ 3096344 w 3096344"/>
                <a:gd name="connsiteY4-48" fmla="*/ 1720184 h 2064229"/>
                <a:gd name="connsiteX5-49" fmla="*/ 2752299 w 3096344"/>
                <a:gd name="connsiteY5-50" fmla="*/ 2064229 h 2064229"/>
                <a:gd name="connsiteX6-51" fmla="*/ 344045 w 3096344"/>
                <a:gd name="connsiteY6-52" fmla="*/ 2064229 h 2064229"/>
                <a:gd name="connsiteX7-53" fmla="*/ 0 w 3096344"/>
                <a:gd name="connsiteY7-54" fmla="*/ 1720184 h 2064229"/>
                <a:gd name="connsiteX8-55" fmla="*/ 0 w 3096344"/>
                <a:gd name="connsiteY8-56" fmla="*/ 344045 h 2064229"/>
                <a:gd name="connsiteX9-57" fmla="*/ 344045 w 3096344"/>
                <a:gd name="connsiteY9-58" fmla="*/ 0 h 2064229"/>
                <a:gd name="connsiteX10-59" fmla="*/ 1246279 w 3096344"/>
                <a:gd name="connsiteY10-60" fmla="*/ 92867 h 2064229"/>
                <a:gd name="connsiteX0-61" fmla="*/ 1154839 w 3096344"/>
                <a:gd name="connsiteY0-62" fmla="*/ 1427 h 2064229"/>
                <a:gd name="connsiteX1-63" fmla="*/ 2164242 w 3096344"/>
                <a:gd name="connsiteY1-64" fmla="*/ 1427 h 2064229"/>
                <a:gd name="connsiteX2-65" fmla="*/ 2752299 w 3096344"/>
                <a:gd name="connsiteY2-66" fmla="*/ 0 h 2064229"/>
                <a:gd name="connsiteX3-67" fmla="*/ 3096344 w 3096344"/>
                <a:gd name="connsiteY3-68" fmla="*/ 344045 h 2064229"/>
                <a:gd name="connsiteX4-69" fmla="*/ 3096344 w 3096344"/>
                <a:gd name="connsiteY4-70" fmla="*/ 1720184 h 2064229"/>
                <a:gd name="connsiteX5-71" fmla="*/ 2752299 w 3096344"/>
                <a:gd name="connsiteY5-72" fmla="*/ 2064229 h 2064229"/>
                <a:gd name="connsiteX6-73" fmla="*/ 344045 w 3096344"/>
                <a:gd name="connsiteY6-74" fmla="*/ 2064229 h 2064229"/>
                <a:gd name="connsiteX7-75" fmla="*/ 0 w 3096344"/>
                <a:gd name="connsiteY7-76" fmla="*/ 1720184 h 2064229"/>
                <a:gd name="connsiteX8-77" fmla="*/ 0 w 3096344"/>
                <a:gd name="connsiteY8-78" fmla="*/ 344045 h 2064229"/>
                <a:gd name="connsiteX9-79" fmla="*/ 344045 w 3096344"/>
                <a:gd name="connsiteY9-80" fmla="*/ 0 h 2064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3096344" h="2064229">
                  <a:moveTo>
                    <a:pt x="1154839" y="1427"/>
                  </a:moveTo>
                  <a:lnTo>
                    <a:pt x="2164242" y="1427"/>
                  </a:lnTo>
                  <a:lnTo>
                    <a:pt x="2752299" y="0"/>
                  </a:lnTo>
                  <a:cubicBezTo>
                    <a:pt x="2942310" y="0"/>
                    <a:pt x="3096344" y="154034"/>
                    <a:pt x="3096344" y="344045"/>
                  </a:cubicBezTo>
                  <a:lnTo>
                    <a:pt x="3096344" y="1720184"/>
                  </a:lnTo>
                  <a:cubicBezTo>
                    <a:pt x="3096344" y="1910195"/>
                    <a:pt x="2942310" y="2064229"/>
                    <a:pt x="2752299" y="2064229"/>
                  </a:cubicBezTo>
                  <a:lnTo>
                    <a:pt x="344045" y="2064229"/>
                  </a:lnTo>
                  <a:cubicBezTo>
                    <a:pt x="154034" y="2064229"/>
                    <a:pt x="0" y="1910195"/>
                    <a:pt x="0" y="1720184"/>
                  </a:cubicBezTo>
                  <a:lnTo>
                    <a:pt x="0" y="344045"/>
                  </a:lnTo>
                  <a:cubicBezTo>
                    <a:pt x="0" y="154034"/>
                    <a:pt x="154034" y="0"/>
                    <a:pt x="344045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/>
            <p:nvPr/>
          </p:nvCxnSpPr>
          <p:spPr>
            <a:xfrm flipH="1">
              <a:off x="1517800" y="2444890"/>
              <a:ext cx="36004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/>
          <p:cNvGrpSpPr/>
          <p:nvPr/>
        </p:nvGrpSpPr>
        <p:grpSpPr>
          <a:xfrm>
            <a:off x="1214397" y="28410"/>
            <a:ext cx="163141" cy="1321611"/>
            <a:chOff x="1466093" y="0"/>
            <a:chExt cx="163141" cy="1321611"/>
          </a:xfrm>
        </p:grpSpPr>
        <p:cxnSp>
          <p:nvCxnSpPr>
            <p:cNvPr id="7" name="直接连接符 6"/>
            <p:cNvCxnSpPr/>
            <p:nvPr/>
          </p:nvCxnSpPr>
          <p:spPr>
            <a:xfrm>
              <a:off x="1547664" y="0"/>
              <a:ext cx="0" cy="119675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/>
            <p:cNvSpPr/>
            <p:nvPr/>
          </p:nvSpPr>
          <p:spPr>
            <a:xfrm>
              <a:off x="1466093" y="1158470"/>
              <a:ext cx="163141" cy="163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5" name="TextBox 34"/>
          <p:cNvSpPr txBox="1"/>
          <p:nvPr/>
        </p:nvSpPr>
        <p:spPr>
          <a:xfrm>
            <a:off x="1433567" y="2198803"/>
            <a:ext cx="2700338" cy="52320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ja-JP" altLang="ja-JP" sz="28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ただいま</a:t>
            </a:r>
            <a:endParaRPr lang="zh-CN" altLang="en-US" sz="28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4440093" y="1733373"/>
            <a:ext cx="3096344" cy="2064229"/>
            <a:chOff x="899592" y="2444890"/>
            <a:chExt cx="3096344" cy="2064229"/>
          </a:xfrm>
        </p:grpSpPr>
        <p:sp>
          <p:nvSpPr>
            <p:cNvPr id="44" name="圆角矩形 4"/>
            <p:cNvSpPr/>
            <p:nvPr/>
          </p:nvSpPr>
          <p:spPr>
            <a:xfrm>
              <a:off x="899592" y="2444890"/>
              <a:ext cx="3096344" cy="2064229"/>
            </a:xfrm>
            <a:custGeom>
              <a:avLst/>
              <a:gdLst>
                <a:gd name="connsiteX0" fmla="*/ 0 w 3096344"/>
                <a:gd name="connsiteY0" fmla="*/ 344045 h 2064229"/>
                <a:gd name="connsiteX1" fmla="*/ 344045 w 3096344"/>
                <a:gd name="connsiteY1" fmla="*/ 0 h 2064229"/>
                <a:gd name="connsiteX2" fmla="*/ 2752299 w 3096344"/>
                <a:gd name="connsiteY2" fmla="*/ 0 h 2064229"/>
                <a:gd name="connsiteX3" fmla="*/ 3096344 w 3096344"/>
                <a:gd name="connsiteY3" fmla="*/ 344045 h 2064229"/>
                <a:gd name="connsiteX4" fmla="*/ 3096344 w 3096344"/>
                <a:gd name="connsiteY4" fmla="*/ 1720184 h 2064229"/>
                <a:gd name="connsiteX5" fmla="*/ 2752299 w 3096344"/>
                <a:gd name="connsiteY5" fmla="*/ 2064229 h 2064229"/>
                <a:gd name="connsiteX6" fmla="*/ 344045 w 3096344"/>
                <a:gd name="connsiteY6" fmla="*/ 2064229 h 2064229"/>
                <a:gd name="connsiteX7" fmla="*/ 0 w 3096344"/>
                <a:gd name="connsiteY7" fmla="*/ 1720184 h 2064229"/>
                <a:gd name="connsiteX8" fmla="*/ 0 w 3096344"/>
                <a:gd name="connsiteY8" fmla="*/ 344045 h 2064229"/>
                <a:gd name="connsiteX0-1" fmla="*/ 0 w 3096344"/>
                <a:gd name="connsiteY0-2" fmla="*/ 344045 h 2064229"/>
                <a:gd name="connsiteX1-3" fmla="*/ 344045 w 3096344"/>
                <a:gd name="connsiteY1-4" fmla="*/ 0 h 2064229"/>
                <a:gd name="connsiteX2-5" fmla="*/ 1154839 w 3096344"/>
                <a:gd name="connsiteY2-6" fmla="*/ 1427 h 2064229"/>
                <a:gd name="connsiteX3-7" fmla="*/ 2752299 w 3096344"/>
                <a:gd name="connsiteY3-8" fmla="*/ 0 h 2064229"/>
                <a:gd name="connsiteX4-9" fmla="*/ 3096344 w 3096344"/>
                <a:gd name="connsiteY4-10" fmla="*/ 344045 h 2064229"/>
                <a:gd name="connsiteX5-11" fmla="*/ 3096344 w 3096344"/>
                <a:gd name="connsiteY5-12" fmla="*/ 1720184 h 2064229"/>
                <a:gd name="connsiteX6-13" fmla="*/ 2752299 w 3096344"/>
                <a:gd name="connsiteY6-14" fmla="*/ 2064229 h 2064229"/>
                <a:gd name="connsiteX7-15" fmla="*/ 344045 w 3096344"/>
                <a:gd name="connsiteY7-16" fmla="*/ 2064229 h 2064229"/>
                <a:gd name="connsiteX8-17" fmla="*/ 0 w 3096344"/>
                <a:gd name="connsiteY8-18" fmla="*/ 1720184 h 2064229"/>
                <a:gd name="connsiteX9" fmla="*/ 0 w 3096344"/>
                <a:gd name="connsiteY9" fmla="*/ 344045 h 2064229"/>
                <a:gd name="connsiteX0-19" fmla="*/ 0 w 3096344"/>
                <a:gd name="connsiteY0-20" fmla="*/ 344045 h 2064229"/>
                <a:gd name="connsiteX1-21" fmla="*/ 344045 w 3096344"/>
                <a:gd name="connsiteY1-22" fmla="*/ 0 h 2064229"/>
                <a:gd name="connsiteX2-23" fmla="*/ 1154839 w 3096344"/>
                <a:gd name="connsiteY2-24" fmla="*/ 1427 h 2064229"/>
                <a:gd name="connsiteX3-25" fmla="*/ 2164242 w 3096344"/>
                <a:gd name="connsiteY3-26" fmla="*/ 1427 h 2064229"/>
                <a:gd name="connsiteX4-27" fmla="*/ 2752299 w 3096344"/>
                <a:gd name="connsiteY4-28" fmla="*/ 0 h 2064229"/>
                <a:gd name="connsiteX5-29" fmla="*/ 3096344 w 3096344"/>
                <a:gd name="connsiteY5-30" fmla="*/ 344045 h 2064229"/>
                <a:gd name="connsiteX6-31" fmla="*/ 3096344 w 3096344"/>
                <a:gd name="connsiteY6-32" fmla="*/ 1720184 h 2064229"/>
                <a:gd name="connsiteX7-33" fmla="*/ 2752299 w 3096344"/>
                <a:gd name="connsiteY7-34" fmla="*/ 2064229 h 2064229"/>
                <a:gd name="connsiteX8-35" fmla="*/ 344045 w 3096344"/>
                <a:gd name="connsiteY8-36" fmla="*/ 2064229 h 2064229"/>
                <a:gd name="connsiteX9-37" fmla="*/ 0 w 3096344"/>
                <a:gd name="connsiteY9-38" fmla="*/ 1720184 h 2064229"/>
                <a:gd name="connsiteX10" fmla="*/ 0 w 3096344"/>
                <a:gd name="connsiteY10" fmla="*/ 344045 h 2064229"/>
                <a:gd name="connsiteX0-39" fmla="*/ 1154839 w 3096344"/>
                <a:gd name="connsiteY0-40" fmla="*/ 1427 h 2064229"/>
                <a:gd name="connsiteX1-41" fmla="*/ 2164242 w 3096344"/>
                <a:gd name="connsiteY1-42" fmla="*/ 1427 h 2064229"/>
                <a:gd name="connsiteX2-43" fmla="*/ 2752299 w 3096344"/>
                <a:gd name="connsiteY2-44" fmla="*/ 0 h 2064229"/>
                <a:gd name="connsiteX3-45" fmla="*/ 3096344 w 3096344"/>
                <a:gd name="connsiteY3-46" fmla="*/ 344045 h 2064229"/>
                <a:gd name="connsiteX4-47" fmla="*/ 3096344 w 3096344"/>
                <a:gd name="connsiteY4-48" fmla="*/ 1720184 h 2064229"/>
                <a:gd name="connsiteX5-49" fmla="*/ 2752299 w 3096344"/>
                <a:gd name="connsiteY5-50" fmla="*/ 2064229 h 2064229"/>
                <a:gd name="connsiteX6-51" fmla="*/ 344045 w 3096344"/>
                <a:gd name="connsiteY6-52" fmla="*/ 2064229 h 2064229"/>
                <a:gd name="connsiteX7-53" fmla="*/ 0 w 3096344"/>
                <a:gd name="connsiteY7-54" fmla="*/ 1720184 h 2064229"/>
                <a:gd name="connsiteX8-55" fmla="*/ 0 w 3096344"/>
                <a:gd name="connsiteY8-56" fmla="*/ 344045 h 2064229"/>
                <a:gd name="connsiteX9-57" fmla="*/ 344045 w 3096344"/>
                <a:gd name="connsiteY9-58" fmla="*/ 0 h 2064229"/>
                <a:gd name="connsiteX10-59" fmla="*/ 1246279 w 3096344"/>
                <a:gd name="connsiteY10-60" fmla="*/ 92867 h 2064229"/>
                <a:gd name="connsiteX0-61" fmla="*/ 1154839 w 3096344"/>
                <a:gd name="connsiteY0-62" fmla="*/ 1427 h 2064229"/>
                <a:gd name="connsiteX1-63" fmla="*/ 2164242 w 3096344"/>
                <a:gd name="connsiteY1-64" fmla="*/ 1427 h 2064229"/>
                <a:gd name="connsiteX2-65" fmla="*/ 2752299 w 3096344"/>
                <a:gd name="connsiteY2-66" fmla="*/ 0 h 2064229"/>
                <a:gd name="connsiteX3-67" fmla="*/ 3096344 w 3096344"/>
                <a:gd name="connsiteY3-68" fmla="*/ 344045 h 2064229"/>
                <a:gd name="connsiteX4-69" fmla="*/ 3096344 w 3096344"/>
                <a:gd name="connsiteY4-70" fmla="*/ 1720184 h 2064229"/>
                <a:gd name="connsiteX5-71" fmla="*/ 2752299 w 3096344"/>
                <a:gd name="connsiteY5-72" fmla="*/ 2064229 h 2064229"/>
                <a:gd name="connsiteX6-73" fmla="*/ 344045 w 3096344"/>
                <a:gd name="connsiteY6-74" fmla="*/ 2064229 h 2064229"/>
                <a:gd name="connsiteX7-75" fmla="*/ 0 w 3096344"/>
                <a:gd name="connsiteY7-76" fmla="*/ 1720184 h 2064229"/>
                <a:gd name="connsiteX8-77" fmla="*/ 0 w 3096344"/>
                <a:gd name="connsiteY8-78" fmla="*/ 344045 h 2064229"/>
                <a:gd name="connsiteX9-79" fmla="*/ 344045 w 3096344"/>
                <a:gd name="connsiteY9-80" fmla="*/ 0 h 2064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3096344" h="2064229">
                  <a:moveTo>
                    <a:pt x="1154839" y="1427"/>
                  </a:moveTo>
                  <a:lnTo>
                    <a:pt x="2164242" y="1427"/>
                  </a:lnTo>
                  <a:lnTo>
                    <a:pt x="2752299" y="0"/>
                  </a:lnTo>
                  <a:cubicBezTo>
                    <a:pt x="2942310" y="0"/>
                    <a:pt x="3096344" y="154034"/>
                    <a:pt x="3096344" y="344045"/>
                  </a:cubicBezTo>
                  <a:lnTo>
                    <a:pt x="3096344" y="1720184"/>
                  </a:lnTo>
                  <a:cubicBezTo>
                    <a:pt x="3096344" y="1910195"/>
                    <a:pt x="2942310" y="2064229"/>
                    <a:pt x="2752299" y="2064229"/>
                  </a:cubicBezTo>
                  <a:lnTo>
                    <a:pt x="344045" y="2064229"/>
                  </a:lnTo>
                  <a:cubicBezTo>
                    <a:pt x="154034" y="2064229"/>
                    <a:pt x="0" y="1910195"/>
                    <a:pt x="0" y="1720184"/>
                  </a:cubicBezTo>
                  <a:lnTo>
                    <a:pt x="0" y="344045"/>
                  </a:lnTo>
                  <a:cubicBezTo>
                    <a:pt x="0" y="154034"/>
                    <a:pt x="154034" y="0"/>
                    <a:pt x="344045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5" name="直接连接符 44"/>
            <p:cNvCxnSpPr/>
            <p:nvPr/>
          </p:nvCxnSpPr>
          <p:spPr>
            <a:xfrm flipH="1">
              <a:off x="1517800" y="2444890"/>
              <a:ext cx="36004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45"/>
          <p:cNvGrpSpPr/>
          <p:nvPr/>
        </p:nvGrpSpPr>
        <p:grpSpPr>
          <a:xfrm>
            <a:off x="8198440" y="1733373"/>
            <a:ext cx="3096344" cy="2064229"/>
            <a:chOff x="899592" y="2444890"/>
            <a:chExt cx="3096344" cy="2064229"/>
          </a:xfrm>
        </p:grpSpPr>
        <p:sp>
          <p:nvSpPr>
            <p:cNvPr id="47" name="圆角矩形 4"/>
            <p:cNvSpPr/>
            <p:nvPr/>
          </p:nvSpPr>
          <p:spPr>
            <a:xfrm>
              <a:off x="899592" y="2444890"/>
              <a:ext cx="3096344" cy="2064229"/>
            </a:xfrm>
            <a:custGeom>
              <a:avLst/>
              <a:gdLst>
                <a:gd name="connsiteX0" fmla="*/ 0 w 3096344"/>
                <a:gd name="connsiteY0" fmla="*/ 344045 h 2064229"/>
                <a:gd name="connsiteX1" fmla="*/ 344045 w 3096344"/>
                <a:gd name="connsiteY1" fmla="*/ 0 h 2064229"/>
                <a:gd name="connsiteX2" fmla="*/ 2752299 w 3096344"/>
                <a:gd name="connsiteY2" fmla="*/ 0 h 2064229"/>
                <a:gd name="connsiteX3" fmla="*/ 3096344 w 3096344"/>
                <a:gd name="connsiteY3" fmla="*/ 344045 h 2064229"/>
                <a:gd name="connsiteX4" fmla="*/ 3096344 w 3096344"/>
                <a:gd name="connsiteY4" fmla="*/ 1720184 h 2064229"/>
                <a:gd name="connsiteX5" fmla="*/ 2752299 w 3096344"/>
                <a:gd name="connsiteY5" fmla="*/ 2064229 h 2064229"/>
                <a:gd name="connsiteX6" fmla="*/ 344045 w 3096344"/>
                <a:gd name="connsiteY6" fmla="*/ 2064229 h 2064229"/>
                <a:gd name="connsiteX7" fmla="*/ 0 w 3096344"/>
                <a:gd name="connsiteY7" fmla="*/ 1720184 h 2064229"/>
                <a:gd name="connsiteX8" fmla="*/ 0 w 3096344"/>
                <a:gd name="connsiteY8" fmla="*/ 344045 h 2064229"/>
                <a:gd name="connsiteX0-1" fmla="*/ 0 w 3096344"/>
                <a:gd name="connsiteY0-2" fmla="*/ 344045 h 2064229"/>
                <a:gd name="connsiteX1-3" fmla="*/ 344045 w 3096344"/>
                <a:gd name="connsiteY1-4" fmla="*/ 0 h 2064229"/>
                <a:gd name="connsiteX2-5" fmla="*/ 1154839 w 3096344"/>
                <a:gd name="connsiteY2-6" fmla="*/ 1427 h 2064229"/>
                <a:gd name="connsiteX3-7" fmla="*/ 2752299 w 3096344"/>
                <a:gd name="connsiteY3-8" fmla="*/ 0 h 2064229"/>
                <a:gd name="connsiteX4-9" fmla="*/ 3096344 w 3096344"/>
                <a:gd name="connsiteY4-10" fmla="*/ 344045 h 2064229"/>
                <a:gd name="connsiteX5-11" fmla="*/ 3096344 w 3096344"/>
                <a:gd name="connsiteY5-12" fmla="*/ 1720184 h 2064229"/>
                <a:gd name="connsiteX6-13" fmla="*/ 2752299 w 3096344"/>
                <a:gd name="connsiteY6-14" fmla="*/ 2064229 h 2064229"/>
                <a:gd name="connsiteX7-15" fmla="*/ 344045 w 3096344"/>
                <a:gd name="connsiteY7-16" fmla="*/ 2064229 h 2064229"/>
                <a:gd name="connsiteX8-17" fmla="*/ 0 w 3096344"/>
                <a:gd name="connsiteY8-18" fmla="*/ 1720184 h 2064229"/>
                <a:gd name="connsiteX9" fmla="*/ 0 w 3096344"/>
                <a:gd name="connsiteY9" fmla="*/ 344045 h 2064229"/>
                <a:gd name="connsiteX0-19" fmla="*/ 0 w 3096344"/>
                <a:gd name="connsiteY0-20" fmla="*/ 344045 h 2064229"/>
                <a:gd name="connsiteX1-21" fmla="*/ 344045 w 3096344"/>
                <a:gd name="connsiteY1-22" fmla="*/ 0 h 2064229"/>
                <a:gd name="connsiteX2-23" fmla="*/ 1154839 w 3096344"/>
                <a:gd name="connsiteY2-24" fmla="*/ 1427 h 2064229"/>
                <a:gd name="connsiteX3-25" fmla="*/ 2164242 w 3096344"/>
                <a:gd name="connsiteY3-26" fmla="*/ 1427 h 2064229"/>
                <a:gd name="connsiteX4-27" fmla="*/ 2752299 w 3096344"/>
                <a:gd name="connsiteY4-28" fmla="*/ 0 h 2064229"/>
                <a:gd name="connsiteX5-29" fmla="*/ 3096344 w 3096344"/>
                <a:gd name="connsiteY5-30" fmla="*/ 344045 h 2064229"/>
                <a:gd name="connsiteX6-31" fmla="*/ 3096344 w 3096344"/>
                <a:gd name="connsiteY6-32" fmla="*/ 1720184 h 2064229"/>
                <a:gd name="connsiteX7-33" fmla="*/ 2752299 w 3096344"/>
                <a:gd name="connsiteY7-34" fmla="*/ 2064229 h 2064229"/>
                <a:gd name="connsiteX8-35" fmla="*/ 344045 w 3096344"/>
                <a:gd name="connsiteY8-36" fmla="*/ 2064229 h 2064229"/>
                <a:gd name="connsiteX9-37" fmla="*/ 0 w 3096344"/>
                <a:gd name="connsiteY9-38" fmla="*/ 1720184 h 2064229"/>
                <a:gd name="connsiteX10" fmla="*/ 0 w 3096344"/>
                <a:gd name="connsiteY10" fmla="*/ 344045 h 2064229"/>
                <a:gd name="connsiteX0-39" fmla="*/ 1154839 w 3096344"/>
                <a:gd name="connsiteY0-40" fmla="*/ 1427 h 2064229"/>
                <a:gd name="connsiteX1-41" fmla="*/ 2164242 w 3096344"/>
                <a:gd name="connsiteY1-42" fmla="*/ 1427 h 2064229"/>
                <a:gd name="connsiteX2-43" fmla="*/ 2752299 w 3096344"/>
                <a:gd name="connsiteY2-44" fmla="*/ 0 h 2064229"/>
                <a:gd name="connsiteX3-45" fmla="*/ 3096344 w 3096344"/>
                <a:gd name="connsiteY3-46" fmla="*/ 344045 h 2064229"/>
                <a:gd name="connsiteX4-47" fmla="*/ 3096344 w 3096344"/>
                <a:gd name="connsiteY4-48" fmla="*/ 1720184 h 2064229"/>
                <a:gd name="connsiteX5-49" fmla="*/ 2752299 w 3096344"/>
                <a:gd name="connsiteY5-50" fmla="*/ 2064229 h 2064229"/>
                <a:gd name="connsiteX6-51" fmla="*/ 344045 w 3096344"/>
                <a:gd name="connsiteY6-52" fmla="*/ 2064229 h 2064229"/>
                <a:gd name="connsiteX7-53" fmla="*/ 0 w 3096344"/>
                <a:gd name="connsiteY7-54" fmla="*/ 1720184 h 2064229"/>
                <a:gd name="connsiteX8-55" fmla="*/ 0 w 3096344"/>
                <a:gd name="connsiteY8-56" fmla="*/ 344045 h 2064229"/>
                <a:gd name="connsiteX9-57" fmla="*/ 344045 w 3096344"/>
                <a:gd name="connsiteY9-58" fmla="*/ 0 h 2064229"/>
                <a:gd name="connsiteX10-59" fmla="*/ 1246279 w 3096344"/>
                <a:gd name="connsiteY10-60" fmla="*/ 92867 h 2064229"/>
                <a:gd name="connsiteX0-61" fmla="*/ 1154839 w 3096344"/>
                <a:gd name="connsiteY0-62" fmla="*/ 1427 h 2064229"/>
                <a:gd name="connsiteX1-63" fmla="*/ 2164242 w 3096344"/>
                <a:gd name="connsiteY1-64" fmla="*/ 1427 h 2064229"/>
                <a:gd name="connsiteX2-65" fmla="*/ 2752299 w 3096344"/>
                <a:gd name="connsiteY2-66" fmla="*/ 0 h 2064229"/>
                <a:gd name="connsiteX3-67" fmla="*/ 3096344 w 3096344"/>
                <a:gd name="connsiteY3-68" fmla="*/ 344045 h 2064229"/>
                <a:gd name="connsiteX4-69" fmla="*/ 3096344 w 3096344"/>
                <a:gd name="connsiteY4-70" fmla="*/ 1720184 h 2064229"/>
                <a:gd name="connsiteX5-71" fmla="*/ 2752299 w 3096344"/>
                <a:gd name="connsiteY5-72" fmla="*/ 2064229 h 2064229"/>
                <a:gd name="connsiteX6-73" fmla="*/ 344045 w 3096344"/>
                <a:gd name="connsiteY6-74" fmla="*/ 2064229 h 2064229"/>
                <a:gd name="connsiteX7-75" fmla="*/ 0 w 3096344"/>
                <a:gd name="connsiteY7-76" fmla="*/ 1720184 h 2064229"/>
                <a:gd name="connsiteX8-77" fmla="*/ 0 w 3096344"/>
                <a:gd name="connsiteY8-78" fmla="*/ 344045 h 2064229"/>
                <a:gd name="connsiteX9-79" fmla="*/ 344045 w 3096344"/>
                <a:gd name="connsiteY9-80" fmla="*/ 0 h 206422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37" y="connsiteY9-38"/>
                </a:cxn>
              </a:cxnLst>
              <a:rect l="l" t="t" r="r" b="b"/>
              <a:pathLst>
                <a:path w="3096344" h="2064229">
                  <a:moveTo>
                    <a:pt x="1154839" y="1427"/>
                  </a:moveTo>
                  <a:lnTo>
                    <a:pt x="2164242" y="1427"/>
                  </a:lnTo>
                  <a:lnTo>
                    <a:pt x="2752299" y="0"/>
                  </a:lnTo>
                  <a:cubicBezTo>
                    <a:pt x="2942310" y="0"/>
                    <a:pt x="3096344" y="154034"/>
                    <a:pt x="3096344" y="344045"/>
                  </a:cubicBezTo>
                  <a:lnTo>
                    <a:pt x="3096344" y="1720184"/>
                  </a:lnTo>
                  <a:cubicBezTo>
                    <a:pt x="3096344" y="1910195"/>
                    <a:pt x="2942310" y="2064229"/>
                    <a:pt x="2752299" y="2064229"/>
                  </a:cubicBezTo>
                  <a:lnTo>
                    <a:pt x="344045" y="2064229"/>
                  </a:lnTo>
                  <a:cubicBezTo>
                    <a:pt x="154034" y="2064229"/>
                    <a:pt x="0" y="1910195"/>
                    <a:pt x="0" y="1720184"/>
                  </a:cubicBezTo>
                  <a:lnTo>
                    <a:pt x="0" y="344045"/>
                  </a:lnTo>
                  <a:cubicBezTo>
                    <a:pt x="0" y="154034"/>
                    <a:pt x="154034" y="0"/>
                    <a:pt x="344045" y="0"/>
                  </a:cubicBezTo>
                </a:path>
              </a:pathLst>
            </a:custGeom>
            <a:noFill/>
            <a:ln w="57150" cap="rnd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8" name="直接连接符 47"/>
            <p:cNvCxnSpPr/>
            <p:nvPr/>
          </p:nvCxnSpPr>
          <p:spPr>
            <a:xfrm flipH="1">
              <a:off x="1517800" y="2444890"/>
              <a:ext cx="360040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4769061" y="2173665"/>
            <a:ext cx="2700338" cy="52320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bg1"/>
                </a:solidFill>
                <a:latin typeface="Packet" panose="00000400000000000000" pitchFamily="2" charset="0"/>
              </a:defRPr>
            </a:lvl1pPr>
          </a:lstStyle>
          <a:p>
            <a:r>
              <a:rPr lang="ja-JP" altLang="ja-JP" sz="28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お帰りなさい</a:t>
            </a:r>
            <a:endParaRPr lang="zh-CN" altLang="en-US" sz="28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239592" y="2201817"/>
            <a:ext cx="3096344" cy="52320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bg1"/>
                </a:solidFill>
                <a:latin typeface="Packet" panose="00000400000000000000" pitchFamily="2" charset="0"/>
              </a:defRPr>
            </a:lvl1pPr>
          </a:lstStyle>
          <a:p>
            <a:r>
              <a:rPr lang="ja-JP" altLang="ja-JP" sz="2800" dirty="0">
                <a:solidFill>
                  <a:srgbClr val="FF0000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お先に失礼します</a:t>
            </a:r>
            <a:endParaRPr lang="zh-CN" altLang="en-US" sz="2800" dirty="0">
              <a:solidFill>
                <a:srgbClr val="FF0000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4968376" y="28410"/>
            <a:ext cx="163141" cy="1321611"/>
            <a:chOff x="1466093" y="0"/>
            <a:chExt cx="163141" cy="1321611"/>
          </a:xfrm>
        </p:grpSpPr>
        <p:cxnSp>
          <p:nvCxnSpPr>
            <p:cNvPr id="54" name="直接连接符 53"/>
            <p:cNvCxnSpPr/>
            <p:nvPr/>
          </p:nvCxnSpPr>
          <p:spPr>
            <a:xfrm>
              <a:off x="1547664" y="0"/>
              <a:ext cx="0" cy="119675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椭圆 54"/>
            <p:cNvSpPr/>
            <p:nvPr/>
          </p:nvSpPr>
          <p:spPr>
            <a:xfrm>
              <a:off x="1466093" y="1158470"/>
              <a:ext cx="163141" cy="163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722355" y="28410"/>
            <a:ext cx="163141" cy="1321611"/>
            <a:chOff x="1466093" y="0"/>
            <a:chExt cx="163141" cy="1321611"/>
          </a:xfrm>
        </p:grpSpPr>
        <p:cxnSp>
          <p:nvCxnSpPr>
            <p:cNvPr id="57" name="直接连接符 56"/>
            <p:cNvCxnSpPr/>
            <p:nvPr/>
          </p:nvCxnSpPr>
          <p:spPr>
            <a:xfrm>
              <a:off x="1547664" y="0"/>
              <a:ext cx="0" cy="1196752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椭圆 57"/>
            <p:cNvSpPr/>
            <p:nvPr/>
          </p:nvSpPr>
          <p:spPr>
            <a:xfrm>
              <a:off x="1466093" y="1158470"/>
              <a:ext cx="163141" cy="16314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9" name="Oval 79"/>
          <p:cNvSpPr>
            <a:spLocks noChangeArrowheads="1"/>
          </p:cNvSpPr>
          <p:nvPr/>
        </p:nvSpPr>
        <p:spPr bwMode="auto">
          <a:xfrm>
            <a:off x="5939553" y="541172"/>
            <a:ext cx="398463" cy="398463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0" name="Oval 76"/>
          <p:cNvSpPr>
            <a:spLocks noChangeArrowheads="1"/>
          </p:cNvSpPr>
          <p:nvPr/>
        </p:nvSpPr>
        <p:spPr bwMode="auto">
          <a:xfrm>
            <a:off x="3749009" y="2897284"/>
            <a:ext cx="326454" cy="32645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1" name="Oval 76"/>
          <p:cNvSpPr>
            <a:spLocks noChangeArrowheads="1"/>
          </p:cNvSpPr>
          <p:nvPr/>
        </p:nvSpPr>
        <p:spPr bwMode="auto">
          <a:xfrm>
            <a:off x="2254963" y="939635"/>
            <a:ext cx="205776" cy="205775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2" name="Oval 76"/>
          <p:cNvSpPr>
            <a:spLocks noChangeArrowheads="1"/>
          </p:cNvSpPr>
          <p:nvPr/>
        </p:nvSpPr>
        <p:spPr bwMode="auto">
          <a:xfrm>
            <a:off x="8530920" y="4019471"/>
            <a:ext cx="45720" cy="45720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3" name="Oval 79"/>
          <p:cNvSpPr>
            <a:spLocks noChangeArrowheads="1"/>
          </p:cNvSpPr>
          <p:nvPr/>
        </p:nvSpPr>
        <p:spPr bwMode="auto">
          <a:xfrm>
            <a:off x="7999211" y="2579747"/>
            <a:ext cx="281533" cy="28153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4" name="Oval 79"/>
          <p:cNvSpPr>
            <a:spLocks noChangeArrowheads="1"/>
          </p:cNvSpPr>
          <p:nvPr/>
        </p:nvSpPr>
        <p:spPr bwMode="auto">
          <a:xfrm>
            <a:off x="11746083" y="1186878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5" name="Oval 79"/>
          <p:cNvSpPr>
            <a:spLocks noChangeArrowheads="1"/>
          </p:cNvSpPr>
          <p:nvPr/>
        </p:nvSpPr>
        <p:spPr bwMode="auto">
          <a:xfrm>
            <a:off x="13624267" y="408540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66" name="Oval 79"/>
          <p:cNvSpPr>
            <a:spLocks noChangeArrowheads="1"/>
          </p:cNvSpPr>
          <p:nvPr/>
        </p:nvSpPr>
        <p:spPr bwMode="auto">
          <a:xfrm>
            <a:off x="8885496" y="470785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grpSp>
        <p:nvGrpSpPr>
          <p:cNvPr id="90" name="组合 89"/>
          <p:cNvGrpSpPr/>
          <p:nvPr/>
        </p:nvGrpSpPr>
        <p:grpSpPr>
          <a:xfrm>
            <a:off x="5930050" y="5054278"/>
            <a:ext cx="752274" cy="1191716"/>
            <a:chOff x="9620630" y="3434069"/>
            <a:chExt cx="948257" cy="1502183"/>
          </a:xfrm>
        </p:grpSpPr>
        <p:sp>
          <p:nvSpPr>
            <p:cNvPr id="81" name="矩形: 圆角 121"/>
            <p:cNvSpPr/>
            <p:nvPr/>
          </p:nvSpPr>
          <p:spPr>
            <a:xfrm>
              <a:off x="9644495" y="4748012"/>
              <a:ext cx="924392" cy="1882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2" name="直接连接符 81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4" name="组合 83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85" name="直接连接符 84"/>
              <p:cNvCxnSpPr>
                <a:stCxn id="83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>
                <a:stCxn id="83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直接连接符 86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直接连接符 87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9" name="直接连接符 88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8533446" y="4634813"/>
            <a:ext cx="352027" cy="546648"/>
            <a:chOff x="9620630" y="3434069"/>
            <a:chExt cx="983031" cy="1526511"/>
          </a:xfrm>
        </p:grpSpPr>
        <p:sp>
          <p:nvSpPr>
            <p:cNvPr id="102" name="矩形: 圆角 121"/>
            <p:cNvSpPr/>
            <p:nvPr/>
          </p:nvSpPr>
          <p:spPr>
            <a:xfrm>
              <a:off x="9679269" y="4772341"/>
              <a:ext cx="924392" cy="18823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3" name="直接连接符 102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5" name="组合 104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107" name="直接连接符 106"/>
              <p:cNvCxnSpPr>
                <a:stCxn id="104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直接连接符 107"/>
              <p:cNvCxnSpPr>
                <a:stCxn id="104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6" name="直接连接符 105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2" name="直接连接符 111"/>
          <p:cNvCxnSpPr/>
          <p:nvPr/>
        </p:nvCxnSpPr>
        <p:spPr>
          <a:xfrm>
            <a:off x="9545474" y="4869160"/>
            <a:ext cx="1054375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8904312" y="4869160"/>
            <a:ext cx="392110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7" name="组合 116"/>
          <p:cNvGrpSpPr/>
          <p:nvPr/>
        </p:nvGrpSpPr>
        <p:grpSpPr>
          <a:xfrm>
            <a:off x="2034477" y="5003691"/>
            <a:ext cx="569820" cy="902681"/>
            <a:chOff x="9620630" y="3434069"/>
            <a:chExt cx="948257" cy="1502183"/>
          </a:xfrm>
        </p:grpSpPr>
        <p:sp>
          <p:nvSpPr>
            <p:cNvPr id="118" name="矩形: 圆角 121"/>
            <p:cNvSpPr/>
            <p:nvPr/>
          </p:nvSpPr>
          <p:spPr>
            <a:xfrm>
              <a:off x="9644495" y="4748012"/>
              <a:ext cx="924392" cy="1882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连接符 118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1" name="组合 120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123" name="直接连接符 122"/>
              <p:cNvCxnSpPr>
                <a:stCxn id="120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直接连接符 123"/>
              <p:cNvCxnSpPr>
                <a:stCxn id="120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直接连接符 124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直接连接符 125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直接连接符 121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7" name="组合 126"/>
          <p:cNvGrpSpPr/>
          <p:nvPr/>
        </p:nvGrpSpPr>
        <p:grpSpPr>
          <a:xfrm>
            <a:off x="7987340" y="5813886"/>
            <a:ext cx="2558201" cy="434625"/>
            <a:chOff x="8481001" y="4908105"/>
            <a:chExt cx="2558201" cy="434625"/>
          </a:xfrm>
        </p:grpSpPr>
        <p:cxnSp>
          <p:nvCxnSpPr>
            <p:cNvPr id="128" name="直接连接符 127"/>
            <p:cNvCxnSpPr/>
            <p:nvPr/>
          </p:nvCxnSpPr>
          <p:spPr>
            <a:xfrm>
              <a:off x="8481001" y="4908105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9485917" y="4908105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>
              <a:off x="993676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>
              <a:off x="8859008" y="5116861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>
              <a:off x="9854215" y="5111304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>
              <a:off x="10589605" y="4908105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>
              <a:off x="10355977" y="5116861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>
              <a:off x="9572266" y="5342730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6" name="组合 135"/>
          <p:cNvGrpSpPr/>
          <p:nvPr/>
        </p:nvGrpSpPr>
        <p:grpSpPr>
          <a:xfrm>
            <a:off x="5390559" y="6429656"/>
            <a:ext cx="1905361" cy="263933"/>
            <a:chOff x="4752613" y="5770232"/>
            <a:chExt cx="1905361" cy="208756"/>
          </a:xfrm>
        </p:grpSpPr>
        <p:cxnSp>
          <p:nvCxnSpPr>
            <p:cNvPr id="137" name="直接连接符 136"/>
            <p:cNvCxnSpPr/>
            <p:nvPr/>
          </p:nvCxnSpPr>
          <p:spPr>
            <a:xfrm>
              <a:off x="4752613" y="5770232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>
              <a:off x="5757529" y="5770232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6208377" y="5770232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>
              <a:off x="5130620" y="5978988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>
              <a:off x="6125827" y="5973431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2" name="组合 141"/>
          <p:cNvGrpSpPr/>
          <p:nvPr/>
        </p:nvGrpSpPr>
        <p:grpSpPr>
          <a:xfrm>
            <a:off x="1193573" y="6053728"/>
            <a:ext cx="1905361" cy="208756"/>
            <a:chOff x="4752613" y="5770232"/>
            <a:chExt cx="1905361" cy="208756"/>
          </a:xfrm>
        </p:grpSpPr>
        <p:cxnSp>
          <p:nvCxnSpPr>
            <p:cNvPr id="143" name="直接连接符 142"/>
            <p:cNvCxnSpPr/>
            <p:nvPr/>
          </p:nvCxnSpPr>
          <p:spPr>
            <a:xfrm>
              <a:off x="4752613" y="5770232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>
              <a:off x="5757529" y="5770232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>
              <a:off x="6208377" y="5770232"/>
              <a:ext cx="449597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>
              <a:off x="5130620" y="5978988"/>
              <a:ext cx="842963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>
              <a:off x="6125827" y="5973431"/>
              <a:ext cx="311148" cy="0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9229627" y="4687329"/>
            <a:ext cx="463752" cy="782940"/>
            <a:chOff x="9620630" y="3434069"/>
            <a:chExt cx="924391" cy="1560626"/>
          </a:xfrm>
        </p:grpSpPr>
        <p:sp>
          <p:nvSpPr>
            <p:cNvPr id="92" name="矩形: 圆角 121"/>
            <p:cNvSpPr/>
            <p:nvPr/>
          </p:nvSpPr>
          <p:spPr>
            <a:xfrm>
              <a:off x="9620630" y="4806455"/>
              <a:ext cx="924391" cy="18824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93" name="直接连接符 92"/>
            <p:cNvCxnSpPr/>
            <p:nvPr/>
          </p:nvCxnSpPr>
          <p:spPr>
            <a:xfrm>
              <a:off x="9828524" y="4206916"/>
              <a:ext cx="0" cy="69226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等腰三角形 124"/>
            <p:cNvSpPr/>
            <p:nvPr/>
          </p:nvSpPr>
          <p:spPr>
            <a:xfrm>
              <a:off x="9694011" y="3453754"/>
              <a:ext cx="658274" cy="1103907"/>
            </a:xfrm>
            <a:custGeom>
              <a:avLst/>
              <a:gdLst>
                <a:gd name="connsiteX0" fmla="*/ 0 w 839435"/>
                <a:gd name="connsiteY0" fmla="*/ 1175203 h 1175203"/>
                <a:gd name="connsiteX1" fmla="*/ 419718 w 839435"/>
                <a:gd name="connsiteY1" fmla="*/ 0 h 1175203"/>
                <a:gd name="connsiteX2" fmla="*/ 839435 w 839435"/>
                <a:gd name="connsiteY2" fmla="*/ 1175203 h 1175203"/>
                <a:gd name="connsiteX3" fmla="*/ 0 w 839435"/>
                <a:gd name="connsiteY3" fmla="*/ 1175203 h 1175203"/>
                <a:gd name="connsiteX0-1" fmla="*/ 0 w 839435"/>
                <a:gd name="connsiteY0-2" fmla="*/ 1104865 h 1104865"/>
                <a:gd name="connsiteX1-3" fmla="*/ 53958 w 839435"/>
                <a:gd name="connsiteY1-4" fmla="*/ 0 h 1104865"/>
                <a:gd name="connsiteX2-5" fmla="*/ 839435 w 839435"/>
                <a:gd name="connsiteY2-6" fmla="*/ 1104865 h 1104865"/>
                <a:gd name="connsiteX3-7" fmla="*/ 0 w 839435"/>
                <a:gd name="connsiteY3-8" fmla="*/ 1104865 h 1104865"/>
                <a:gd name="connsiteX0-9" fmla="*/ 0 w 698758"/>
                <a:gd name="connsiteY0-10" fmla="*/ 1104865 h 1104865"/>
                <a:gd name="connsiteX1-11" fmla="*/ 53958 w 698758"/>
                <a:gd name="connsiteY1-12" fmla="*/ 0 h 1104865"/>
                <a:gd name="connsiteX2-13" fmla="*/ 698758 w 698758"/>
                <a:gd name="connsiteY2-14" fmla="*/ 1104865 h 1104865"/>
                <a:gd name="connsiteX3-15" fmla="*/ 0 w 698758"/>
                <a:gd name="connsiteY3-16" fmla="*/ 1104865 h 1104865"/>
                <a:gd name="connsiteX0-17" fmla="*/ 44515 w 743273"/>
                <a:gd name="connsiteY0-18" fmla="*/ 1287745 h 1287745"/>
                <a:gd name="connsiteX1-19" fmla="*/ 0 w 743273"/>
                <a:gd name="connsiteY1-20" fmla="*/ 0 h 1287745"/>
                <a:gd name="connsiteX2-21" fmla="*/ 743273 w 743273"/>
                <a:gd name="connsiteY2-22" fmla="*/ 1287745 h 1287745"/>
                <a:gd name="connsiteX3-23" fmla="*/ 44515 w 743273"/>
                <a:gd name="connsiteY3-24" fmla="*/ 1287745 h 1287745"/>
                <a:gd name="connsiteX0-25" fmla="*/ 171124 w 743273"/>
                <a:gd name="connsiteY0-26" fmla="*/ 1259610 h 1287745"/>
                <a:gd name="connsiteX1-27" fmla="*/ 0 w 743273"/>
                <a:gd name="connsiteY1-28" fmla="*/ 0 h 1287745"/>
                <a:gd name="connsiteX2-29" fmla="*/ 743273 w 743273"/>
                <a:gd name="connsiteY2-30" fmla="*/ 1287745 h 1287745"/>
                <a:gd name="connsiteX3-31" fmla="*/ 171124 w 743273"/>
                <a:gd name="connsiteY3-32" fmla="*/ 1259610 h 1287745"/>
                <a:gd name="connsiteX0-33" fmla="*/ 142989 w 743273"/>
                <a:gd name="connsiteY0-34" fmla="*/ 1315881 h 1315881"/>
                <a:gd name="connsiteX1-35" fmla="*/ 0 w 743273"/>
                <a:gd name="connsiteY1-36" fmla="*/ 0 h 1315881"/>
                <a:gd name="connsiteX2-37" fmla="*/ 743273 w 743273"/>
                <a:gd name="connsiteY2-38" fmla="*/ 1287745 h 1315881"/>
                <a:gd name="connsiteX3-39" fmla="*/ 142989 w 743273"/>
                <a:gd name="connsiteY3-40" fmla="*/ 1315881 h 131588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3273" h="1315881">
                  <a:moveTo>
                    <a:pt x="142989" y="1315881"/>
                  </a:moveTo>
                  <a:lnTo>
                    <a:pt x="0" y="0"/>
                  </a:lnTo>
                  <a:lnTo>
                    <a:pt x="743273" y="1287745"/>
                  </a:lnTo>
                  <a:lnTo>
                    <a:pt x="142989" y="131588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9620630" y="3434069"/>
              <a:ext cx="649623" cy="1106883"/>
              <a:chOff x="9694011" y="3453754"/>
              <a:chExt cx="649623" cy="1106883"/>
            </a:xfrm>
          </p:grpSpPr>
          <p:cxnSp>
            <p:nvCxnSpPr>
              <p:cNvPr id="97" name="直接连接符 96"/>
              <p:cNvCxnSpPr>
                <a:stCxn id="94" idx="1"/>
              </p:cNvCxnSpPr>
              <p:nvPr/>
            </p:nvCxnSpPr>
            <p:spPr>
              <a:xfrm>
                <a:off x="9694011" y="3453754"/>
                <a:ext cx="476931" cy="728670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>
                <a:stCxn id="94" idx="1"/>
              </p:cNvCxnSpPr>
              <p:nvPr/>
            </p:nvCxnSpPr>
            <p:spPr>
              <a:xfrm>
                <a:off x="9694011" y="3453754"/>
                <a:ext cx="162649" cy="1106883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直接连接符 98"/>
              <p:cNvCxnSpPr/>
              <p:nvPr/>
            </p:nvCxnSpPr>
            <p:spPr>
              <a:xfrm>
                <a:off x="10214846" y="4266596"/>
                <a:ext cx="128788" cy="249175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直接连接符 99"/>
              <p:cNvCxnSpPr/>
              <p:nvPr/>
            </p:nvCxnSpPr>
            <p:spPr>
              <a:xfrm flipH="1">
                <a:off x="9856660" y="4529526"/>
                <a:ext cx="465400" cy="16952"/>
              </a:xfrm>
              <a:prstGeom prst="line">
                <a:avLst/>
              </a:prstGeom>
              <a:ln w="57150" cap="rnd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直接连接符 95"/>
            <p:cNvCxnSpPr/>
            <p:nvPr/>
          </p:nvCxnSpPr>
          <p:spPr>
            <a:xfrm flipV="1">
              <a:off x="9674861" y="4718186"/>
              <a:ext cx="208243" cy="1"/>
            </a:xfrm>
            <a:prstGeom prst="line">
              <a:avLst/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TextBox 50">
            <a:extLst>
              <a:ext uri="{FF2B5EF4-FFF2-40B4-BE49-F238E27FC236}">
                <a16:creationId xmlns:a16="http://schemas.microsoft.com/office/drawing/2014/main" id="{9A5D5967-281C-4E23-A056-A658B8864D26}"/>
              </a:ext>
            </a:extLst>
          </p:cNvPr>
          <p:cNvSpPr txBox="1"/>
          <p:nvPr/>
        </p:nvSpPr>
        <p:spPr>
          <a:xfrm>
            <a:off x="8246517" y="2787056"/>
            <a:ext cx="3247496" cy="954091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>
            <a:defPPr>
              <a:defRPr lang="zh-CN"/>
            </a:defPPr>
            <a:lvl1pPr>
              <a:defRPr sz="4000">
                <a:solidFill>
                  <a:schemeClr val="bg1"/>
                </a:solidFill>
                <a:latin typeface="Packet" panose="00000400000000000000" pitchFamily="2" charset="0"/>
              </a:defRPr>
            </a:lvl1pPr>
          </a:lstStyle>
          <a:p>
            <a:r>
              <a:rPr lang="en-US" altLang="ja-JP" sz="2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Osakini</a:t>
            </a:r>
            <a:r>
              <a:rPr lang="en-US" altLang="ja-JP" sz="2800" dirty="0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 </a:t>
            </a:r>
            <a:r>
              <a:rPr lang="en-US" altLang="ja-JP" sz="2800" dirty="0" err="1">
                <a:solidFill>
                  <a:schemeClr val="tx1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shitsureishimasu</a:t>
            </a:r>
            <a:endParaRPr lang="zh-CN" altLang="en-US" sz="2800" dirty="0">
              <a:solidFill>
                <a:schemeClr val="tx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3" name="TextBox 34">
            <a:extLst>
              <a:ext uri="{FF2B5EF4-FFF2-40B4-BE49-F238E27FC236}">
                <a16:creationId xmlns:a16="http://schemas.microsoft.com/office/drawing/2014/main" id="{B625901A-3610-4429-A70F-41C8577F7DEB}"/>
              </a:ext>
            </a:extLst>
          </p:cNvPr>
          <p:cNvSpPr txBox="1"/>
          <p:nvPr/>
        </p:nvSpPr>
        <p:spPr>
          <a:xfrm>
            <a:off x="1372192" y="2770458"/>
            <a:ext cx="2700338" cy="52320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en-US" altLang="ja-JP" sz="2800" dirty="0" err="1">
                <a:latin typeface="Meiryo" panose="020B0604030504040204" pitchFamily="34" charset="-128"/>
                <a:ea typeface="Meiryo" panose="020B0604030504040204" pitchFamily="34" charset="-128"/>
              </a:rPr>
              <a:t>Tadaima</a:t>
            </a:r>
            <a:endParaRPr lang="zh-CN" altLang="en-US" sz="28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  <p:sp>
        <p:nvSpPr>
          <p:cNvPr id="115" name="TextBox 34">
            <a:extLst>
              <a:ext uri="{FF2B5EF4-FFF2-40B4-BE49-F238E27FC236}">
                <a16:creationId xmlns:a16="http://schemas.microsoft.com/office/drawing/2014/main" id="{74570128-A14E-460D-9AEA-6FB7F65CE1DF}"/>
              </a:ext>
            </a:extLst>
          </p:cNvPr>
          <p:cNvSpPr txBox="1"/>
          <p:nvPr/>
        </p:nvSpPr>
        <p:spPr>
          <a:xfrm>
            <a:off x="4836099" y="2765487"/>
            <a:ext cx="2700338" cy="523204"/>
          </a:xfrm>
          <a:prstGeom prst="rect">
            <a:avLst/>
          </a:prstGeom>
          <a:noFill/>
        </p:spPr>
        <p:txBody>
          <a:bodyPr wrap="square" lIns="91423" tIns="45712" rIns="91423" bIns="45712" rtlCol="0">
            <a:spAutoFit/>
          </a:bodyPr>
          <a:lstStyle/>
          <a:p>
            <a:r>
              <a:rPr lang="en-US" altLang="ja-JP" sz="2800" dirty="0" err="1">
                <a:latin typeface="Meiryo" panose="020B0604030504040204" pitchFamily="34" charset="-128"/>
                <a:ea typeface="Meiryo" panose="020B0604030504040204" pitchFamily="34" charset="-128"/>
              </a:rPr>
              <a:t>Okaerinasai</a:t>
            </a:r>
            <a:endParaRPr lang="zh-CN" altLang="en-US" sz="2800" dirty="0">
              <a:solidFill>
                <a:schemeClr val="bg1"/>
              </a:solidFill>
              <a:latin typeface="Meiryo" panose="020B0604030504040204" pitchFamily="34" charset="-128"/>
              <a:ea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963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9" grpId="0"/>
      <p:bldP spid="51" grpId="0"/>
      <p:bldP spid="111" grpId="0"/>
      <p:bldP spid="113" grpId="0"/>
      <p:bldP spid="1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Oval 79"/>
          <p:cNvSpPr>
            <a:spLocks noChangeArrowheads="1"/>
          </p:cNvSpPr>
          <p:nvPr/>
        </p:nvSpPr>
        <p:spPr bwMode="auto">
          <a:xfrm>
            <a:off x="579569" y="2853719"/>
            <a:ext cx="398463" cy="398463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0" name="Oval 76"/>
          <p:cNvSpPr>
            <a:spLocks noChangeArrowheads="1"/>
          </p:cNvSpPr>
          <p:nvPr/>
        </p:nvSpPr>
        <p:spPr bwMode="auto">
          <a:xfrm>
            <a:off x="3189649" y="5502120"/>
            <a:ext cx="326454" cy="32645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1" name="Oval 76"/>
          <p:cNvSpPr>
            <a:spLocks noChangeArrowheads="1"/>
          </p:cNvSpPr>
          <p:nvPr/>
        </p:nvSpPr>
        <p:spPr bwMode="auto">
          <a:xfrm>
            <a:off x="1695603" y="3544471"/>
            <a:ext cx="205776" cy="205775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2" name="Oval 79"/>
          <p:cNvSpPr>
            <a:spLocks noChangeArrowheads="1"/>
          </p:cNvSpPr>
          <p:nvPr/>
        </p:nvSpPr>
        <p:spPr bwMode="auto">
          <a:xfrm>
            <a:off x="7580617" y="5405341"/>
            <a:ext cx="281533" cy="28153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3" name="Oval 79"/>
          <p:cNvSpPr>
            <a:spLocks noChangeArrowheads="1"/>
          </p:cNvSpPr>
          <p:nvPr/>
        </p:nvSpPr>
        <p:spPr bwMode="auto">
          <a:xfrm>
            <a:off x="11186723" y="3791714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4" name="Oval 79"/>
          <p:cNvSpPr>
            <a:spLocks noChangeArrowheads="1"/>
          </p:cNvSpPr>
          <p:nvPr/>
        </p:nvSpPr>
        <p:spPr bwMode="auto">
          <a:xfrm>
            <a:off x="11289207" y="3041783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5" name="Oval 79"/>
          <p:cNvSpPr>
            <a:spLocks noChangeArrowheads="1"/>
          </p:cNvSpPr>
          <p:nvPr/>
        </p:nvSpPr>
        <p:spPr bwMode="auto">
          <a:xfrm>
            <a:off x="7001054" y="3100273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6" name="Oval 79"/>
          <p:cNvSpPr>
            <a:spLocks noChangeArrowheads="1"/>
          </p:cNvSpPr>
          <p:nvPr/>
        </p:nvSpPr>
        <p:spPr bwMode="auto">
          <a:xfrm>
            <a:off x="8057505" y="3131307"/>
            <a:ext cx="179049" cy="179048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7" name="Oval 76"/>
          <p:cNvSpPr>
            <a:spLocks noChangeArrowheads="1"/>
          </p:cNvSpPr>
          <p:nvPr/>
        </p:nvSpPr>
        <p:spPr bwMode="auto">
          <a:xfrm>
            <a:off x="5422283" y="1954954"/>
            <a:ext cx="326454" cy="326453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88" name="Oval 76"/>
          <p:cNvSpPr>
            <a:spLocks noChangeArrowheads="1"/>
          </p:cNvSpPr>
          <p:nvPr/>
        </p:nvSpPr>
        <p:spPr bwMode="auto">
          <a:xfrm>
            <a:off x="8345787" y="1445132"/>
            <a:ext cx="232307" cy="232306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pic>
        <p:nvPicPr>
          <p:cNvPr id="5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273"/>
          <a:stretch>
            <a:fillRect/>
          </a:stretch>
        </p:blipFill>
        <p:spPr bwMode="auto">
          <a:xfrm>
            <a:off x="1" y="6101955"/>
            <a:ext cx="12192000" cy="766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6" name="直接连接符 55"/>
          <p:cNvCxnSpPr/>
          <p:nvPr/>
        </p:nvCxnSpPr>
        <p:spPr>
          <a:xfrm>
            <a:off x="41313" y="6148429"/>
            <a:ext cx="11810995" cy="0"/>
          </a:xfrm>
          <a:prstGeom prst="line">
            <a:avLst/>
          </a:prstGeom>
          <a:ln w="57150" cap="rnd">
            <a:solidFill>
              <a:schemeClr val="bg1"/>
            </a:solidFill>
            <a:prstDash val="lgDashDot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组合 60"/>
          <p:cNvGrpSpPr/>
          <p:nvPr/>
        </p:nvGrpSpPr>
        <p:grpSpPr>
          <a:xfrm>
            <a:off x="9560133" y="1743532"/>
            <a:ext cx="2268161" cy="0"/>
            <a:chOff x="6392447" y="2984104"/>
            <a:chExt cx="2268161" cy="0"/>
          </a:xfrm>
        </p:grpSpPr>
        <p:cxnSp>
          <p:nvCxnSpPr>
            <p:cNvPr id="62" name="直接连接符 61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组合 64"/>
          <p:cNvGrpSpPr/>
          <p:nvPr/>
        </p:nvGrpSpPr>
        <p:grpSpPr>
          <a:xfrm>
            <a:off x="9560133" y="1563512"/>
            <a:ext cx="2268161" cy="0"/>
            <a:chOff x="6392447" y="2984104"/>
            <a:chExt cx="2268161" cy="0"/>
          </a:xfrm>
        </p:grpSpPr>
        <p:cxnSp>
          <p:nvCxnSpPr>
            <p:cNvPr id="66" name="直接连接符 65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组合 68"/>
          <p:cNvGrpSpPr/>
          <p:nvPr/>
        </p:nvGrpSpPr>
        <p:grpSpPr>
          <a:xfrm>
            <a:off x="9560133" y="1923552"/>
            <a:ext cx="2268161" cy="0"/>
            <a:chOff x="6392447" y="2984104"/>
            <a:chExt cx="2268161" cy="0"/>
          </a:xfrm>
        </p:grpSpPr>
        <p:cxnSp>
          <p:nvCxnSpPr>
            <p:cNvPr id="70" name="直接连接符 69"/>
            <p:cNvCxnSpPr/>
            <p:nvPr/>
          </p:nvCxnSpPr>
          <p:spPr>
            <a:xfrm>
              <a:off x="6392447" y="2984104"/>
              <a:ext cx="69983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连接符 70"/>
            <p:cNvCxnSpPr/>
            <p:nvPr/>
          </p:nvCxnSpPr>
          <p:spPr>
            <a:xfrm>
              <a:off x="7210781" y="2984104"/>
              <a:ext cx="241541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连接符 71"/>
            <p:cNvCxnSpPr/>
            <p:nvPr/>
          </p:nvCxnSpPr>
          <p:spPr>
            <a:xfrm>
              <a:off x="7621844" y="2984104"/>
              <a:ext cx="1038764" cy="0"/>
            </a:xfrm>
            <a:prstGeom prst="line">
              <a:avLst/>
            </a:prstGeom>
            <a:ln w="5715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Oval 79"/>
          <p:cNvSpPr>
            <a:spLocks noChangeArrowheads="1"/>
          </p:cNvSpPr>
          <p:nvPr/>
        </p:nvSpPr>
        <p:spPr bwMode="auto">
          <a:xfrm>
            <a:off x="11656465" y="5524579"/>
            <a:ext cx="281533" cy="28153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90" name="Oval 79"/>
          <p:cNvSpPr>
            <a:spLocks noChangeArrowheads="1"/>
          </p:cNvSpPr>
          <p:nvPr/>
        </p:nvSpPr>
        <p:spPr bwMode="auto">
          <a:xfrm>
            <a:off x="10433630" y="4746187"/>
            <a:ext cx="281533" cy="281532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91" name="Oval 79"/>
          <p:cNvSpPr>
            <a:spLocks noChangeArrowheads="1"/>
          </p:cNvSpPr>
          <p:nvPr/>
        </p:nvSpPr>
        <p:spPr bwMode="auto">
          <a:xfrm>
            <a:off x="4583893" y="5969338"/>
            <a:ext cx="140766" cy="140766"/>
          </a:xfrm>
          <a:prstGeom prst="ellipse">
            <a:avLst/>
          </a:prstGeom>
          <a:solidFill>
            <a:srgbClr val="C7E6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sp>
        <p:nvSpPr>
          <p:cNvPr id="92" name="Oval 76"/>
          <p:cNvSpPr>
            <a:spLocks noChangeArrowheads="1"/>
          </p:cNvSpPr>
          <p:nvPr/>
        </p:nvSpPr>
        <p:spPr bwMode="auto">
          <a:xfrm>
            <a:off x="59921" y="5709334"/>
            <a:ext cx="163227" cy="163227"/>
          </a:xfrm>
          <a:prstGeom prst="ellipse">
            <a:avLst/>
          </a:prstGeom>
          <a:solidFill>
            <a:srgbClr val="CFE9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3" tIns="45712" rIns="91423" bIns="45712" numCol="1" anchor="t" anchorCtr="0" compatLnSpc="1"/>
          <a:lstStyle/>
          <a:p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0" y="0"/>
            <a:ext cx="12344355" cy="1201348"/>
            <a:chOff x="-7297" y="-84392"/>
            <a:chExt cx="12344355" cy="1201348"/>
          </a:xfrm>
        </p:grpSpPr>
        <p:sp>
          <p:nvSpPr>
            <p:cNvPr id="94" name="矩形 93"/>
            <p:cNvSpPr/>
            <p:nvPr/>
          </p:nvSpPr>
          <p:spPr>
            <a:xfrm>
              <a:off x="-7297" y="-84392"/>
              <a:ext cx="12192000" cy="7116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椭圆 94"/>
            <p:cNvSpPr/>
            <p:nvPr/>
          </p:nvSpPr>
          <p:spPr>
            <a:xfrm>
              <a:off x="570585" y="170076"/>
              <a:ext cx="555818" cy="555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椭圆 95"/>
            <p:cNvSpPr/>
            <p:nvPr/>
          </p:nvSpPr>
          <p:spPr>
            <a:xfrm>
              <a:off x="944191" y="349329"/>
              <a:ext cx="555818" cy="5558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椭圆 96"/>
            <p:cNvSpPr/>
            <p:nvPr/>
          </p:nvSpPr>
          <p:spPr>
            <a:xfrm>
              <a:off x="1392035" y="479406"/>
              <a:ext cx="277909" cy="277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1619794" y="488283"/>
              <a:ext cx="277909" cy="27790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7812360" y="35035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2261955" y="31640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2660434" y="27728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3048255" y="257195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3457391" y="428206"/>
              <a:ext cx="297687" cy="2976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3642390" y="196854"/>
              <a:ext cx="760389" cy="760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4254350" y="316408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4540541" y="67790"/>
              <a:ext cx="760389" cy="7603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5202375" y="67790"/>
              <a:ext cx="1049166" cy="10491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6081406" y="316894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6432930" y="562707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6550105" y="213635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6876911" y="501321"/>
              <a:ext cx="283786" cy="2837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9275154" y="523544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9407780" y="404013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9779128" y="315923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0086182" y="292884"/>
              <a:ext cx="683060" cy="68306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10576180" y="349329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11273933" y="89083"/>
              <a:ext cx="717803" cy="71780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11868359" y="253933"/>
              <a:ext cx="468699" cy="46869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11165829" y="478638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10965504" y="478637"/>
              <a:ext cx="234349" cy="23434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弧形 120"/>
            <p:cNvSpPr/>
            <p:nvPr/>
          </p:nvSpPr>
          <p:spPr>
            <a:xfrm rot="6113899">
              <a:off x="1361349" y="485287"/>
              <a:ext cx="321716" cy="321716"/>
            </a:xfrm>
            <a:prstGeom prst="arc">
              <a:avLst>
                <a:gd name="adj1" fmla="val 17817630"/>
                <a:gd name="adj2" fmla="val 425019"/>
              </a:avLst>
            </a:prstGeom>
            <a:ln w="5715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2" name="椭圆 121"/>
          <p:cNvSpPr/>
          <p:nvPr/>
        </p:nvSpPr>
        <p:spPr>
          <a:xfrm>
            <a:off x="-1" y="150566"/>
            <a:ext cx="722146" cy="72214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弧形 122"/>
          <p:cNvSpPr/>
          <p:nvPr/>
        </p:nvSpPr>
        <p:spPr>
          <a:xfrm rot="7502476">
            <a:off x="-102846" y="-137673"/>
            <a:ext cx="904763" cy="904763"/>
          </a:xfrm>
          <a:prstGeom prst="arc">
            <a:avLst>
              <a:gd name="adj1" fmla="val 16935002"/>
              <a:gd name="adj2" fmla="val 1212178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弧形 123"/>
          <p:cNvSpPr/>
          <p:nvPr/>
        </p:nvSpPr>
        <p:spPr>
          <a:xfrm rot="7502476">
            <a:off x="933258" y="422500"/>
            <a:ext cx="586939" cy="586939"/>
          </a:xfrm>
          <a:prstGeom prst="arc">
            <a:avLst>
              <a:gd name="adj1" fmla="val 16356375"/>
              <a:gd name="adj2" fmla="val 4888646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弧形 124"/>
          <p:cNvSpPr/>
          <p:nvPr/>
        </p:nvSpPr>
        <p:spPr>
          <a:xfrm rot="7502476">
            <a:off x="2177680" y="141209"/>
            <a:ext cx="651841" cy="651841"/>
          </a:xfrm>
          <a:prstGeom prst="arc">
            <a:avLst>
              <a:gd name="adj1" fmla="val 17232496"/>
              <a:gd name="adj2" fmla="val 21563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弧形 125"/>
          <p:cNvSpPr/>
          <p:nvPr/>
        </p:nvSpPr>
        <p:spPr>
          <a:xfrm rot="7502476">
            <a:off x="2576159" y="128056"/>
            <a:ext cx="651841" cy="651841"/>
          </a:xfrm>
          <a:prstGeom prst="arc">
            <a:avLst>
              <a:gd name="adj1" fmla="val 17232496"/>
              <a:gd name="adj2" fmla="val 21563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弧形 126"/>
          <p:cNvSpPr/>
          <p:nvPr/>
        </p:nvSpPr>
        <p:spPr>
          <a:xfrm rot="7502476">
            <a:off x="2974989" y="100673"/>
            <a:ext cx="651841" cy="651841"/>
          </a:xfrm>
          <a:prstGeom prst="arc">
            <a:avLst>
              <a:gd name="adj1" fmla="val 18310950"/>
              <a:gd name="adj2" fmla="val 21563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8" name="弧形 127"/>
          <p:cNvSpPr/>
          <p:nvPr/>
        </p:nvSpPr>
        <p:spPr>
          <a:xfrm rot="7502476">
            <a:off x="3536035" y="17308"/>
            <a:ext cx="960576" cy="960576"/>
          </a:xfrm>
          <a:prstGeom prst="arc">
            <a:avLst>
              <a:gd name="adj1" fmla="val 16271283"/>
              <a:gd name="adj2" fmla="val 683536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9" name="弧形 128"/>
          <p:cNvSpPr/>
          <p:nvPr/>
        </p:nvSpPr>
        <p:spPr>
          <a:xfrm rot="7502476">
            <a:off x="4170077" y="172681"/>
            <a:ext cx="651841" cy="651841"/>
          </a:xfrm>
          <a:prstGeom prst="arc">
            <a:avLst>
              <a:gd name="adj1" fmla="val 17849259"/>
              <a:gd name="adj2" fmla="val 20725173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弧形 129"/>
          <p:cNvSpPr/>
          <p:nvPr/>
        </p:nvSpPr>
        <p:spPr>
          <a:xfrm rot="7502476">
            <a:off x="5103411" y="-98949"/>
            <a:ext cx="1235031" cy="1235031"/>
          </a:xfrm>
          <a:prstGeom prst="arc">
            <a:avLst>
              <a:gd name="adj1" fmla="val 15998651"/>
              <a:gd name="adj2" fmla="val 4728446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弧形 130"/>
          <p:cNvSpPr/>
          <p:nvPr/>
        </p:nvSpPr>
        <p:spPr>
          <a:xfrm rot="7502476">
            <a:off x="7756877" y="235598"/>
            <a:ext cx="605570" cy="605570"/>
          </a:xfrm>
          <a:prstGeom prst="arc">
            <a:avLst>
              <a:gd name="adj1" fmla="val 13190171"/>
              <a:gd name="adj2" fmla="val 661800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2" name="弧形 131"/>
          <p:cNvSpPr/>
          <p:nvPr/>
        </p:nvSpPr>
        <p:spPr>
          <a:xfrm rot="4638244">
            <a:off x="6851264" y="506260"/>
            <a:ext cx="302943" cy="302943"/>
          </a:xfrm>
          <a:prstGeom prst="arc">
            <a:avLst>
              <a:gd name="adj1" fmla="val 17232496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弧形 132"/>
          <p:cNvSpPr/>
          <p:nvPr/>
        </p:nvSpPr>
        <p:spPr>
          <a:xfrm rot="7502476">
            <a:off x="10069761" y="356166"/>
            <a:ext cx="651841" cy="651841"/>
          </a:xfrm>
          <a:prstGeom prst="arc">
            <a:avLst>
              <a:gd name="adj1" fmla="val 16673373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弧形 133"/>
          <p:cNvSpPr/>
          <p:nvPr/>
        </p:nvSpPr>
        <p:spPr>
          <a:xfrm rot="7502476">
            <a:off x="10963512" y="428098"/>
            <a:ext cx="485821" cy="485821"/>
          </a:xfrm>
          <a:prstGeom prst="arc">
            <a:avLst>
              <a:gd name="adj1" fmla="val 17234443"/>
              <a:gd name="adj2" fmla="val 155994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5" name="弧形 134"/>
          <p:cNvSpPr/>
          <p:nvPr/>
        </p:nvSpPr>
        <p:spPr>
          <a:xfrm rot="7502476">
            <a:off x="10685695" y="479065"/>
            <a:ext cx="364748" cy="364748"/>
          </a:xfrm>
          <a:prstGeom prst="arc">
            <a:avLst>
              <a:gd name="adj1" fmla="val 17232496"/>
              <a:gd name="adj2" fmla="val 2377425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6" name="直接连接符 135"/>
          <p:cNvCxnSpPr/>
          <p:nvPr/>
        </p:nvCxnSpPr>
        <p:spPr>
          <a:xfrm>
            <a:off x="7167993" y="682085"/>
            <a:ext cx="577332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8755760" y="693832"/>
            <a:ext cx="395536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8481414" y="693832"/>
            <a:ext cx="137173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弧形 138"/>
          <p:cNvSpPr/>
          <p:nvPr/>
        </p:nvSpPr>
        <p:spPr>
          <a:xfrm rot="3227497">
            <a:off x="9375906" y="480061"/>
            <a:ext cx="483320" cy="483320"/>
          </a:xfrm>
          <a:prstGeom prst="arc">
            <a:avLst>
              <a:gd name="adj1" fmla="val 20512635"/>
              <a:gd name="adj2" fmla="val 339510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0" name="弧形 139"/>
          <p:cNvSpPr/>
          <p:nvPr/>
        </p:nvSpPr>
        <p:spPr>
          <a:xfrm rot="4213927">
            <a:off x="11243684" y="266496"/>
            <a:ext cx="651841" cy="651841"/>
          </a:xfrm>
          <a:prstGeom prst="arc">
            <a:avLst>
              <a:gd name="adj1" fmla="val 19290381"/>
              <a:gd name="adj2" fmla="val 3552659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弧形 140"/>
          <p:cNvSpPr/>
          <p:nvPr/>
        </p:nvSpPr>
        <p:spPr>
          <a:xfrm rot="6854293">
            <a:off x="9214855" y="530686"/>
            <a:ext cx="313978" cy="313978"/>
          </a:xfrm>
          <a:prstGeom prst="arc">
            <a:avLst>
              <a:gd name="adj1" fmla="val 21438428"/>
              <a:gd name="adj2" fmla="val 3890624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弧形 141"/>
          <p:cNvSpPr/>
          <p:nvPr/>
        </p:nvSpPr>
        <p:spPr>
          <a:xfrm rot="7502476">
            <a:off x="4624051" y="595184"/>
            <a:ext cx="651841" cy="651841"/>
          </a:xfrm>
          <a:prstGeom prst="arc">
            <a:avLst>
              <a:gd name="adj1" fmla="val 17232496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弧形 142"/>
          <p:cNvSpPr/>
          <p:nvPr/>
        </p:nvSpPr>
        <p:spPr>
          <a:xfrm rot="4237161">
            <a:off x="6225252" y="675081"/>
            <a:ext cx="195599" cy="195599"/>
          </a:xfrm>
          <a:prstGeom prst="arc">
            <a:avLst>
              <a:gd name="adj1" fmla="val 17232496"/>
              <a:gd name="adj2" fmla="val 4711431"/>
            </a:avLst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4" name="直接连接符 143"/>
          <p:cNvCxnSpPr/>
          <p:nvPr/>
        </p:nvCxnSpPr>
        <p:spPr>
          <a:xfrm>
            <a:off x="1951513" y="730537"/>
            <a:ext cx="317739" cy="0"/>
          </a:xfrm>
          <a:prstGeom prst="line">
            <a:avLst/>
          </a:prstGeom>
          <a:ln w="571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Japanese Greetings with Rap 日本語で挨拶">
            <a:hlinkClick r:id="" action="ppaction://media"/>
            <a:extLst>
              <a:ext uri="{FF2B5EF4-FFF2-40B4-BE49-F238E27FC236}">
                <a16:creationId xmlns:a16="http://schemas.microsoft.com/office/drawing/2014/main" id="{0AF7DF29-A6C0-4866-AC4C-84504404683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43592" y="1376018"/>
            <a:ext cx="9030297" cy="50795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264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106</Words>
  <Application>Microsoft Office PowerPoint</Application>
  <PresentationFormat>ワイド画面</PresentationFormat>
  <Paragraphs>51</Paragraphs>
  <Slides>10</Slides>
  <Notes>2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9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20" baseType="lpstr">
      <vt:lpstr>等线</vt:lpstr>
      <vt:lpstr>GungsuhChe</vt:lpstr>
      <vt:lpstr>inherit</vt:lpstr>
      <vt:lpstr>Meiryo</vt:lpstr>
      <vt:lpstr>Yu Mincho</vt:lpstr>
      <vt:lpstr>Algerian</vt:lpstr>
      <vt:lpstr>Arial</vt:lpstr>
      <vt:lpstr>Calibri</vt:lpstr>
      <vt:lpstr>Helvetica</vt:lpstr>
      <vt:lpstr>Office 主题​​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http://www.ypppt.com/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pham tan hung</cp:lastModifiedBy>
  <cp:revision>51</cp:revision>
  <dcterms:created xsi:type="dcterms:W3CDTF">2016-08-08T02:17:00Z</dcterms:created>
  <dcterms:modified xsi:type="dcterms:W3CDTF">2020-07-06T23:08:54Z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2052-10.1.0.6135</vt:lpwstr>
  </property>
</Properties>
</file>